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5" r:id="rId5"/>
    <p:sldMasterId id="2147483699" r:id="rId6"/>
  </p:sldMasterIdLst>
  <p:notesMasterIdLst>
    <p:notesMasterId r:id="rId22"/>
  </p:notesMasterIdLst>
  <p:handoutMasterIdLst>
    <p:handoutMasterId r:id="rId23"/>
  </p:handoutMasterIdLst>
  <p:sldIdLst>
    <p:sldId id="2147374978" r:id="rId7"/>
    <p:sldId id="3320" r:id="rId8"/>
    <p:sldId id="2147374922" r:id="rId9"/>
    <p:sldId id="2147374941" r:id="rId10"/>
    <p:sldId id="2147374940" r:id="rId11"/>
    <p:sldId id="2147374981" r:id="rId12"/>
    <p:sldId id="2147374985" r:id="rId13"/>
    <p:sldId id="2147374976" r:id="rId14"/>
    <p:sldId id="2147374975" r:id="rId15"/>
    <p:sldId id="2147374968" r:id="rId16"/>
    <p:sldId id="2147374970" r:id="rId17"/>
    <p:sldId id="2147374984" r:id="rId18"/>
    <p:sldId id="2147374974" r:id="rId19"/>
    <p:sldId id="2147374979" r:id="rId20"/>
    <p:sldId id="214737498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2B135EE-D57B-4F8E-95A2-A1EC98536D57}">
          <p14:sldIdLst>
            <p14:sldId id="2147374978"/>
            <p14:sldId id="3320"/>
            <p14:sldId id="2147374922"/>
            <p14:sldId id="2147374941"/>
            <p14:sldId id="2147374940"/>
            <p14:sldId id="2147374981"/>
            <p14:sldId id="2147374985"/>
            <p14:sldId id="2147374976"/>
            <p14:sldId id="2147374975"/>
            <p14:sldId id="2147374968"/>
            <p14:sldId id="2147374970"/>
            <p14:sldId id="2147374984"/>
            <p14:sldId id="2147374974"/>
            <p14:sldId id="2147374979"/>
            <p14:sldId id="21473749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s" initials="H" lastIdx="1" clrIdx="0">
    <p:extLst>
      <p:ext uri="{19B8F6BF-5375-455C-9EA6-DF929625EA0E}">
        <p15:presenceInfo xmlns:p15="http://schemas.microsoft.com/office/powerpoint/2012/main" userId="HP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86F"/>
    <a:srgbClr val="0094BC"/>
    <a:srgbClr val="10CDFF"/>
    <a:srgbClr val="002060"/>
    <a:srgbClr val="C0BC00"/>
    <a:srgbClr val="F4FAF5"/>
    <a:srgbClr val="E5F9FF"/>
    <a:srgbClr val="0099FF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28FDEC-52E0-470A-BAD9-BFCEB5FF1834}" v="443" dt="2024-12-11T09:30:26.472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719"/>
  </p:normalViewPr>
  <p:slideViewPr>
    <p:cSldViewPr snapToGrid="0">
      <p:cViewPr varScale="1">
        <p:scale>
          <a:sx n="59" d="100"/>
          <a:sy n="59" d="100"/>
        </p:scale>
        <p:origin x="100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ên, Nguyễn Thị Mỹ" userId="95074742-9b0a-4239-8472-22fc53abeb3b" providerId="ADAL" clId="{0A28FDEC-52E0-470A-BAD9-BFCEB5FF1834}"/>
    <pc:docChg chg="undo redo custSel addSld delSld modSld sldOrd delMainMaster modSection">
      <pc:chgData name="Liên, Nguyễn Thị Mỹ" userId="95074742-9b0a-4239-8472-22fc53abeb3b" providerId="ADAL" clId="{0A28FDEC-52E0-470A-BAD9-BFCEB5FF1834}" dt="2024-12-12T02:28:13.666" v="10969" actId="2085"/>
      <pc:docMkLst>
        <pc:docMk/>
      </pc:docMkLst>
      <pc:sldChg chg="del modTransition">
        <pc:chgData name="Liên, Nguyễn Thị Mỹ" userId="95074742-9b0a-4239-8472-22fc53abeb3b" providerId="ADAL" clId="{0A28FDEC-52E0-470A-BAD9-BFCEB5FF1834}" dt="2024-12-09T10:12:03.810" v="6403" actId="47"/>
        <pc:sldMkLst>
          <pc:docMk/>
          <pc:sldMk cId="3847652370" sldId="256"/>
        </pc:sldMkLst>
      </pc:sldChg>
      <pc:sldChg chg="addSp modSp del mod">
        <pc:chgData name="Liên, Nguyễn Thị Mỹ" userId="95074742-9b0a-4239-8472-22fc53abeb3b" providerId="ADAL" clId="{0A28FDEC-52E0-470A-BAD9-BFCEB5FF1834}" dt="2024-12-09T09:29:13.846" v="5849" actId="47"/>
        <pc:sldMkLst>
          <pc:docMk/>
          <pc:sldMk cId="3278502370" sldId="297"/>
        </pc:sldMkLst>
      </pc:sldChg>
      <pc:sldChg chg="del">
        <pc:chgData name="Liên, Nguyễn Thị Mỹ" userId="95074742-9b0a-4239-8472-22fc53abeb3b" providerId="ADAL" clId="{0A28FDEC-52E0-470A-BAD9-BFCEB5FF1834}" dt="2024-12-08T16:42:13.408" v="1990" actId="47"/>
        <pc:sldMkLst>
          <pc:docMk/>
          <pc:sldMk cId="4217467125" sldId="3292"/>
        </pc:sldMkLst>
      </pc:sldChg>
      <pc:sldChg chg="modSp mod modTransition">
        <pc:chgData name="Liên, Nguyễn Thị Mỹ" userId="95074742-9b0a-4239-8472-22fc53abeb3b" providerId="ADAL" clId="{0A28FDEC-52E0-470A-BAD9-BFCEB5FF1834}" dt="2024-12-10T04:42:54.757" v="10934"/>
        <pc:sldMkLst>
          <pc:docMk/>
          <pc:sldMk cId="434040119" sldId="3320"/>
        </pc:sldMkLst>
        <pc:spChg chg="mod">
          <ac:chgData name="Liên, Nguyễn Thị Mỹ" userId="95074742-9b0a-4239-8472-22fc53abeb3b" providerId="ADAL" clId="{0A28FDEC-52E0-470A-BAD9-BFCEB5FF1834}" dt="2024-12-09T11:56:05.091" v="9004" actId="255"/>
          <ac:spMkLst>
            <pc:docMk/>
            <pc:sldMk cId="434040119" sldId="3320"/>
            <ac:spMk id="3" creationId="{EDB822A4-B0F6-F143-B6E1-4AAC82C58B6B}"/>
          </ac:spMkLst>
        </pc:spChg>
        <pc:spChg chg="mod">
          <ac:chgData name="Liên, Nguyễn Thị Mỹ" userId="95074742-9b0a-4239-8472-22fc53abeb3b" providerId="ADAL" clId="{0A28FDEC-52E0-470A-BAD9-BFCEB5FF1834}" dt="2024-12-09T07:58:48.481" v="2299" actId="20577"/>
          <ac:spMkLst>
            <pc:docMk/>
            <pc:sldMk cId="434040119" sldId="3320"/>
            <ac:spMk id="6" creationId="{4ACF112A-316D-4A3A-A6D2-87E90CEEFC80}"/>
          </ac:spMkLst>
        </pc:spChg>
      </pc:sldChg>
      <pc:sldChg chg="del">
        <pc:chgData name="Liên, Nguyễn Thị Mỹ" userId="95074742-9b0a-4239-8472-22fc53abeb3b" providerId="ADAL" clId="{0A28FDEC-52E0-470A-BAD9-BFCEB5FF1834}" dt="2024-12-08T16:25:04.193" v="1047" actId="47"/>
        <pc:sldMkLst>
          <pc:docMk/>
          <pc:sldMk cId="314920188" sldId="3331"/>
        </pc:sldMkLst>
      </pc:sldChg>
      <pc:sldChg chg="del">
        <pc:chgData name="Liên, Nguyễn Thị Mỹ" userId="95074742-9b0a-4239-8472-22fc53abeb3b" providerId="ADAL" clId="{0A28FDEC-52E0-470A-BAD9-BFCEB5FF1834}" dt="2024-12-08T16:25:04.193" v="1047" actId="47"/>
        <pc:sldMkLst>
          <pc:docMk/>
          <pc:sldMk cId="2706065057" sldId="3332"/>
        </pc:sldMkLst>
      </pc:sldChg>
      <pc:sldChg chg="del">
        <pc:chgData name="Liên, Nguyễn Thị Mỹ" userId="95074742-9b0a-4239-8472-22fc53abeb3b" providerId="ADAL" clId="{0A28FDEC-52E0-470A-BAD9-BFCEB5FF1834}" dt="2024-12-08T16:25:04.193" v="1047" actId="47"/>
        <pc:sldMkLst>
          <pc:docMk/>
          <pc:sldMk cId="459181761" sldId="2147374919"/>
        </pc:sldMkLst>
      </pc:sldChg>
      <pc:sldChg chg="addSp delSp modSp add del mod modTransition">
        <pc:chgData name="Liên, Nguyễn Thị Mỹ" userId="95074742-9b0a-4239-8472-22fc53abeb3b" providerId="ADAL" clId="{0A28FDEC-52E0-470A-BAD9-BFCEB5FF1834}" dt="2024-12-10T04:45:13.626" v="10949"/>
        <pc:sldMkLst>
          <pc:docMk/>
          <pc:sldMk cId="281665238" sldId="2147374922"/>
        </pc:sldMkLst>
        <pc:spChg chg="add mod">
          <ac:chgData name="Liên, Nguyễn Thị Mỹ" userId="95074742-9b0a-4239-8472-22fc53abeb3b" providerId="ADAL" clId="{0A28FDEC-52E0-470A-BAD9-BFCEB5FF1834}" dt="2024-12-10T04:45:13.626" v="10949"/>
          <ac:spMkLst>
            <pc:docMk/>
            <pc:sldMk cId="281665238" sldId="2147374922"/>
            <ac:spMk id="2" creationId="{F1852FBC-2B3C-2735-8EA0-64A88831F3AB}"/>
          </ac:spMkLst>
        </pc:spChg>
        <pc:spChg chg="add mod">
          <ac:chgData name="Liên, Nguyễn Thị Mỹ" userId="95074742-9b0a-4239-8472-22fc53abeb3b" providerId="ADAL" clId="{0A28FDEC-52E0-470A-BAD9-BFCEB5FF1834}" dt="2024-12-09T12:18:36.177" v="10121" actId="20577"/>
          <ac:spMkLst>
            <pc:docMk/>
            <pc:sldMk cId="281665238" sldId="2147374922"/>
            <ac:spMk id="3" creationId="{354B1CB3-01C0-6837-4206-0ECD52E5A4EA}"/>
          </ac:spMkLst>
        </pc:spChg>
        <pc:spChg chg="add mod">
          <ac:chgData name="Liên, Nguyễn Thị Mỹ" userId="95074742-9b0a-4239-8472-22fc53abeb3b" providerId="ADAL" clId="{0A28FDEC-52E0-470A-BAD9-BFCEB5FF1834}" dt="2024-12-09T12:18:49.381" v="10123" actId="1076"/>
          <ac:spMkLst>
            <pc:docMk/>
            <pc:sldMk cId="281665238" sldId="2147374922"/>
            <ac:spMk id="4" creationId="{C62697D0-6436-C84B-9EFC-B0686AAD7E6A}"/>
          </ac:spMkLst>
        </pc:spChg>
        <pc:spChg chg="mod">
          <ac:chgData name="Liên, Nguyễn Thị Mỹ" userId="95074742-9b0a-4239-8472-22fc53abeb3b" providerId="ADAL" clId="{0A28FDEC-52E0-470A-BAD9-BFCEB5FF1834}" dt="2024-12-09T07:57:41.835" v="2271" actId="1076"/>
          <ac:spMkLst>
            <pc:docMk/>
            <pc:sldMk cId="281665238" sldId="2147374922"/>
            <ac:spMk id="25" creationId="{8E9E874F-C5AD-49EB-33A7-B71E93F58DCB}"/>
          </ac:spMkLst>
        </pc:spChg>
        <pc:spChg chg="mod">
          <ac:chgData name="Liên, Nguyễn Thị Mỹ" userId="95074742-9b0a-4239-8472-22fc53abeb3b" providerId="ADAL" clId="{0A28FDEC-52E0-470A-BAD9-BFCEB5FF1834}" dt="2024-12-10T04:15:33.584" v="10701" actId="20577"/>
          <ac:spMkLst>
            <pc:docMk/>
            <pc:sldMk cId="281665238" sldId="2147374922"/>
            <ac:spMk id="29" creationId="{44597D32-310A-1F8E-9830-CAC667C67649}"/>
          </ac:spMkLst>
        </pc:spChg>
        <pc:picChg chg="add mod">
          <ac:chgData name="Liên, Nguyễn Thị Mỹ" userId="95074742-9b0a-4239-8472-22fc53abeb3b" providerId="ADAL" clId="{0A28FDEC-52E0-470A-BAD9-BFCEB5FF1834}" dt="2024-12-09T12:17:55.703" v="10085" actId="1076"/>
          <ac:picMkLst>
            <pc:docMk/>
            <pc:sldMk cId="281665238" sldId="2147374922"/>
            <ac:picMk id="6" creationId="{8067A941-8F65-754E-5912-D8808243B446}"/>
          </ac:picMkLst>
        </pc:picChg>
        <pc:picChg chg="add mod">
          <ac:chgData name="Liên, Nguyễn Thị Mỹ" userId="95074742-9b0a-4239-8472-22fc53abeb3b" providerId="ADAL" clId="{0A28FDEC-52E0-470A-BAD9-BFCEB5FF1834}" dt="2024-12-09T12:17:55.703" v="10085" actId="1076"/>
          <ac:picMkLst>
            <pc:docMk/>
            <pc:sldMk cId="281665238" sldId="2147374922"/>
            <ac:picMk id="7" creationId="{A2414CAC-E0EB-21BC-27B7-98B2A2717C2B}"/>
          </ac:picMkLst>
        </pc:picChg>
        <pc:picChg chg="add mod">
          <ac:chgData name="Liên, Nguyễn Thị Mỹ" userId="95074742-9b0a-4239-8472-22fc53abeb3b" providerId="ADAL" clId="{0A28FDEC-52E0-470A-BAD9-BFCEB5FF1834}" dt="2024-12-09T12:17:55.703" v="10085" actId="1076"/>
          <ac:picMkLst>
            <pc:docMk/>
            <pc:sldMk cId="281665238" sldId="2147374922"/>
            <ac:picMk id="8" creationId="{E3D6F7CC-7547-AC33-FC7B-B2333E979272}"/>
          </ac:picMkLst>
        </pc:picChg>
        <pc:picChg chg="add mod">
          <ac:chgData name="Liên, Nguyễn Thị Mỹ" userId="95074742-9b0a-4239-8472-22fc53abeb3b" providerId="ADAL" clId="{0A28FDEC-52E0-470A-BAD9-BFCEB5FF1834}" dt="2024-12-09T12:17:55.703" v="10085" actId="1076"/>
          <ac:picMkLst>
            <pc:docMk/>
            <pc:sldMk cId="281665238" sldId="2147374922"/>
            <ac:picMk id="9" creationId="{E6AB1059-8418-3E5C-BC0F-EFD556006508}"/>
          </ac:picMkLst>
        </pc:picChg>
        <pc:cxnChg chg="mod">
          <ac:chgData name="Liên, Nguyễn Thị Mỹ" userId="95074742-9b0a-4239-8472-22fc53abeb3b" providerId="ADAL" clId="{0A28FDEC-52E0-470A-BAD9-BFCEB5FF1834}" dt="2024-12-10T04:15:26.135" v="10670" actId="1076"/>
          <ac:cxnSpMkLst>
            <pc:docMk/>
            <pc:sldMk cId="281665238" sldId="2147374922"/>
            <ac:cxnSpMk id="30" creationId="{089DC6E6-52A7-D31B-E630-E8DE16A46941}"/>
          </ac:cxnSpMkLst>
        </pc:cxnChg>
      </pc:sldChg>
      <pc:sldChg chg="addSp delSp modSp del mod">
        <pc:chgData name="Liên, Nguyễn Thị Mỹ" userId="95074742-9b0a-4239-8472-22fc53abeb3b" providerId="ADAL" clId="{0A28FDEC-52E0-470A-BAD9-BFCEB5FF1834}" dt="2024-12-09T07:52:45.646" v="2130" actId="47"/>
        <pc:sldMkLst>
          <pc:docMk/>
          <pc:sldMk cId="1694947047" sldId="2147374923"/>
        </pc:sldMkLst>
      </pc:sldChg>
      <pc:sldChg chg="del">
        <pc:chgData name="Liên, Nguyễn Thị Mỹ" userId="95074742-9b0a-4239-8472-22fc53abeb3b" providerId="ADAL" clId="{0A28FDEC-52E0-470A-BAD9-BFCEB5FF1834}" dt="2024-12-08T16:42:13.408" v="1990" actId="47"/>
        <pc:sldMkLst>
          <pc:docMk/>
          <pc:sldMk cId="4233981592" sldId="2147374924"/>
        </pc:sldMkLst>
      </pc:sldChg>
      <pc:sldChg chg="del">
        <pc:chgData name="Liên, Nguyễn Thị Mỹ" userId="95074742-9b0a-4239-8472-22fc53abeb3b" providerId="ADAL" clId="{0A28FDEC-52E0-470A-BAD9-BFCEB5FF1834}" dt="2024-12-08T16:42:13.408" v="1990" actId="47"/>
        <pc:sldMkLst>
          <pc:docMk/>
          <pc:sldMk cId="1031061509" sldId="2147374925"/>
        </pc:sldMkLst>
      </pc:sldChg>
      <pc:sldChg chg="del">
        <pc:chgData name="Liên, Nguyễn Thị Mỹ" userId="95074742-9b0a-4239-8472-22fc53abeb3b" providerId="ADAL" clId="{0A28FDEC-52E0-470A-BAD9-BFCEB5FF1834}" dt="2024-12-08T16:26:37.158" v="1048" actId="47"/>
        <pc:sldMkLst>
          <pc:docMk/>
          <pc:sldMk cId="2767778403" sldId="2147374926"/>
        </pc:sldMkLst>
      </pc:sldChg>
      <pc:sldChg chg="del">
        <pc:chgData name="Liên, Nguyễn Thị Mỹ" userId="95074742-9b0a-4239-8472-22fc53abeb3b" providerId="ADAL" clId="{0A28FDEC-52E0-470A-BAD9-BFCEB5FF1834}" dt="2024-12-08T16:25:04.193" v="1047" actId="47"/>
        <pc:sldMkLst>
          <pc:docMk/>
          <pc:sldMk cId="2345875092" sldId="2147374928"/>
        </pc:sldMkLst>
      </pc:sldChg>
      <pc:sldChg chg="del">
        <pc:chgData name="Liên, Nguyễn Thị Mỹ" userId="95074742-9b0a-4239-8472-22fc53abeb3b" providerId="ADAL" clId="{0A28FDEC-52E0-470A-BAD9-BFCEB5FF1834}" dt="2024-12-08T16:25:04.193" v="1047" actId="47"/>
        <pc:sldMkLst>
          <pc:docMk/>
          <pc:sldMk cId="1359259291" sldId="2147374929"/>
        </pc:sldMkLst>
      </pc:sldChg>
      <pc:sldChg chg="del">
        <pc:chgData name="Liên, Nguyễn Thị Mỹ" userId="95074742-9b0a-4239-8472-22fc53abeb3b" providerId="ADAL" clId="{0A28FDEC-52E0-470A-BAD9-BFCEB5FF1834}" dt="2024-12-08T16:25:04.193" v="1047" actId="47"/>
        <pc:sldMkLst>
          <pc:docMk/>
          <pc:sldMk cId="641847415" sldId="2147374930"/>
        </pc:sldMkLst>
      </pc:sldChg>
      <pc:sldChg chg="del">
        <pc:chgData name="Liên, Nguyễn Thị Mỹ" userId="95074742-9b0a-4239-8472-22fc53abeb3b" providerId="ADAL" clId="{0A28FDEC-52E0-470A-BAD9-BFCEB5FF1834}" dt="2024-12-08T16:25:04.193" v="1047" actId="47"/>
        <pc:sldMkLst>
          <pc:docMk/>
          <pc:sldMk cId="3678537775" sldId="2147374932"/>
        </pc:sldMkLst>
      </pc:sldChg>
      <pc:sldChg chg="del">
        <pc:chgData name="Liên, Nguyễn Thị Mỹ" userId="95074742-9b0a-4239-8472-22fc53abeb3b" providerId="ADAL" clId="{0A28FDEC-52E0-470A-BAD9-BFCEB5FF1834}" dt="2024-12-08T16:25:04.193" v="1047" actId="47"/>
        <pc:sldMkLst>
          <pc:docMk/>
          <pc:sldMk cId="4207421140" sldId="2147374933"/>
        </pc:sldMkLst>
      </pc:sldChg>
      <pc:sldChg chg="del">
        <pc:chgData name="Liên, Nguyễn Thị Mỹ" userId="95074742-9b0a-4239-8472-22fc53abeb3b" providerId="ADAL" clId="{0A28FDEC-52E0-470A-BAD9-BFCEB5FF1834}" dt="2024-12-08T16:25:04.193" v="1047" actId="47"/>
        <pc:sldMkLst>
          <pc:docMk/>
          <pc:sldMk cId="1664413348" sldId="2147374934"/>
        </pc:sldMkLst>
      </pc:sldChg>
      <pc:sldChg chg="del">
        <pc:chgData name="Liên, Nguyễn Thị Mỹ" userId="95074742-9b0a-4239-8472-22fc53abeb3b" providerId="ADAL" clId="{0A28FDEC-52E0-470A-BAD9-BFCEB5FF1834}" dt="2024-12-08T16:42:13.408" v="1990" actId="47"/>
        <pc:sldMkLst>
          <pc:docMk/>
          <pc:sldMk cId="2299439265" sldId="2147374935"/>
        </pc:sldMkLst>
      </pc:sldChg>
      <pc:sldChg chg="del">
        <pc:chgData name="Liên, Nguyễn Thị Mỹ" userId="95074742-9b0a-4239-8472-22fc53abeb3b" providerId="ADAL" clId="{0A28FDEC-52E0-470A-BAD9-BFCEB5FF1834}" dt="2024-12-08T16:25:04.193" v="1047" actId="47"/>
        <pc:sldMkLst>
          <pc:docMk/>
          <pc:sldMk cId="4063804547" sldId="2147374936"/>
        </pc:sldMkLst>
      </pc:sldChg>
      <pc:sldChg chg="delSp modSp del mod">
        <pc:chgData name="Liên, Nguyễn Thị Mỹ" userId="95074742-9b0a-4239-8472-22fc53abeb3b" providerId="ADAL" clId="{0A28FDEC-52E0-470A-BAD9-BFCEB5FF1834}" dt="2024-12-09T07:53:45.701" v="2212" actId="47"/>
        <pc:sldMkLst>
          <pc:docMk/>
          <pc:sldMk cId="1036897875" sldId="2147374937"/>
        </pc:sldMkLst>
      </pc:sldChg>
      <pc:sldChg chg="del">
        <pc:chgData name="Liên, Nguyễn Thị Mỹ" userId="95074742-9b0a-4239-8472-22fc53abeb3b" providerId="ADAL" clId="{0A28FDEC-52E0-470A-BAD9-BFCEB5FF1834}" dt="2024-12-08T16:24:48.280" v="1046" actId="47"/>
        <pc:sldMkLst>
          <pc:docMk/>
          <pc:sldMk cId="3274290902" sldId="2147374938"/>
        </pc:sldMkLst>
      </pc:sldChg>
      <pc:sldChg chg="addSp delSp modSp mod modTransition">
        <pc:chgData name="Liên, Nguyễn Thị Mỹ" userId="95074742-9b0a-4239-8472-22fc53abeb3b" providerId="ADAL" clId="{0A28FDEC-52E0-470A-BAD9-BFCEB5FF1834}" dt="2024-12-10T04:45:08.402" v="10947"/>
        <pc:sldMkLst>
          <pc:docMk/>
          <pc:sldMk cId="2564105610" sldId="2147374940"/>
        </pc:sldMkLst>
        <pc:spChg chg="add mod">
          <ac:chgData name="Liên, Nguyễn Thị Mỹ" userId="95074742-9b0a-4239-8472-22fc53abeb3b" providerId="ADAL" clId="{0A28FDEC-52E0-470A-BAD9-BFCEB5FF1834}" dt="2024-12-10T04:16:32.854" v="10769" actId="20577"/>
          <ac:spMkLst>
            <pc:docMk/>
            <pc:sldMk cId="2564105610" sldId="2147374940"/>
            <ac:spMk id="2" creationId="{8E2A137D-5509-2441-F832-D05BE4B7438C}"/>
          </ac:spMkLst>
        </pc:spChg>
        <pc:spChg chg="add mod">
          <ac:chgData name="Liên, Nguyễn Thị Mỹ" userId="95074742-9b0a-4239-8472-22fc53abeb3b" providerId="ADAL" clId="{0A28FDEC-52E0-470A-BAD9-BFCEB5FF1834}" dt="2024-12-10T04:45:08.402" v="10947"/>
          <ac:spMkLst>
            <pc:docMk/>
            <pc:sldMk cId="2564105610" sldId="2147374940"/>
            <ac:spMk id="3" creationId="{D59BAFB3-654D-55CC-0A45-23B7709CA4B9}"/>
          </ac:spMkLst>
        </pc:spChg>
        <pc:spChg chg="add mod">
          <ac:chgData name="Liên, Nguyễn Thị Mỹ" userId="95074742-9b0a-4239-8472-22fc53abeb3b" providerId="ADAL" clId="{0A28FDEC-52E0-470A-BAD9-BFCEB5FF1834}" dt="2024-12-09T08:01:30.749" v="2479" actId="20577"/>
          <ac:spMkLst>
            <pc:docMk/>
            <pc:sldMk cId="2564105610" sldId="2147374940"/>
            <ac:spMk id="11" creationId="{6C93E270-FABE-B11C-27B9-C14339A0C04E}"/>
          </ac:spMkLst>
        </pc:spChg>
        <pc:spChg chg="add mod">
          <ac:chgData name="Liên, Nguyễn Thị Mỹ" userId="95074742-9b0a-4239-8472-22fc53abeb3b" providerId="ADAL" clId="{0A28FDEC-52E0-470A-BAD9-BFCEB5FF1834}" dt="2024-12-09T11:38:11.718" v="8655" actId="14100"/>
          <ac:spMkLst>
            <pc:docMk/>
            <pc:sldMk cId="2564105610" sldId="2147374940"/>
            <ac:spMk id="55" creationId="{5702D451-7666-1608-C3C3-07EF9BF2B0BB}"/>
          </ac:spMkLst>
        </pc:spChg>
        <pc:spChg chg="add mod">
          <ac:chgData name="Liên, Nguyễn Thị Mỹ" userId="95074742-9b0a-4239-8472-22fc53abeb3b" providerId="ADAL" clId="{0A28FDEC-52E0-470A-BAD9-BFCEB5FF1834}" dt="2024-12-09T12:24:33.054" v="10181" actId="113"/>
          <ac:spMkLst>
            <pc:docMk/>
            <pc:sldMk cId="2564105610" sldId="2147374940"/>
            <ac:spMk id="62" creationId="{D1FB1FC1-9150-9643-68CF-6C6A65D034C9}"/>
          </ac:spMkLst>
        </pc:spChg>
        <pc:spChg chg="add mod">
          <ac:chgData name="Liên, Nguyễn Thị Mỹ" userId="95074742-9b0a-4239-8472-22fc53abeb3b" providerId="ADAL" clId="{0A28FDEC-52E0-470A-BAD9-BFCEB5FF1834}" dt="2024-12-09T12:25:05.811" v="10190" actId="20577"/>
          <ac:spMkLst>
            <pc:docMk/>
            <pc:sldMk cId="2564105610" sldId="2147374940"/>
            <ac:spMk id="3074" creationId="{E92CBE04-AACF-B084-7793-8F89D5831EA7}"/>
          </ac:spMkLst>
        </pc:spChg>
        <pc:spChg chg="add mod">
          <ac:chgData name="Liên, Nguyễn Thị Mỹ" userId="95074742-9b0a-4239-8472-22fc53abeb3b" providerId="ADAL" clId="{0A28FDEC-52E0-470A-BAD9-BFCEB5FF1834}" dt="2024-12-09T11:38:05.925" v="8653" actId="14100"/>
          <ac:spMkLst>
            <pc:docMk/>
            <pc:sldMk cId="2564105610" sldId="2147374940"/>
            <ac:spMk id="3075" creationId="{63AB2B9B-4CB1-E1A7-6C15-8025984970D7}"/>
          </ac:spMkLst>
        </pc:spChg>
        <pc:spChg chg="add mod">
          <ac:chgData name="Liên, Nguyễn Thị Mỹ" userId="95074742-9b0a-4239-8472-22fc53abeb3b" providerId="ADAL" clId="{0A28FDEC-52E0-470A-BAD9-BFCEB5FF1834}" dt="2024-12-09T11:39:53.894" v="8681" actId="164"/>
          <ac:spMkLst>
            <pc:docMk/>
            <pc:sldMk cId="2564105610" sldId="2147374940"/>
            <ac:spMk id="3076" creationId="{C2D4EFD4-7732-4D66-32C4-2300CBB54CFB}"/>
          </ac:spMkLst>
        </pc:spChg>
        <pc:spChg chg="add mod ord">
          <ac:chgData name="Liên, Nguyễn Thị Mỹ" userId="95074742-9b0a-4239-8472-22fc53abeb3b" providerId="ADAL" clId="{0A28FDEC-52E0-470A-BAD9-BFCEB5FF1834}" dt="2024-12-09T11:41:48.642" v="8706" actId="693"/>
          <ac:spMkLst>
            <pc:docMk/>
            <pc:sldMk cId="2564105610" sldId="2147374940"/>
            <ac:spMk id="3080" creationId="{33DFADF8-28CF-4F30-5849-98110ECBC752}"/>
          </ac:spMkLst>
        </pc:spChg>
        <pc:spChg chg="add mod">
          <ac:chgData name="Liên, Nguyễn Thị Mỹ" userId="95074742-9b0a-4239-8472-22fc53abeb3b" providerId="ADAL" clId="{0A28FDEC-52E0-470A-BAD9-BFCEB5FF1834}" dt="2024-12-09T11:41:41.139" v="8705" actId="1582"/>
          <ac:spMkLst>
            <pc:docMk/>
            <pc:sldMk cId="2564105610" sldId="2147374940"/>
            <ac:spMk id="3091" creationId="{6C26E211-AFC2-3AE1-9A8F-FD69683CC801}"/>
          </ac:spMkLst>
        </pc:spChg>
        <pc:grpChg chg="add mod">
          <ac:chgData name="Liên, Nguyễn Thị Mỹ" userId="95074742-9b0a-4239-8472-22fc53abeb3b" providerId="ADAL" clId="{0A28FDEC-52E0-470A-BAD9-BFCEB5FF1834}" dt="2024-12-09T12:25:09.767" v="10191" actId="14100"/>
          <ac:grpSpMkLst>
            <pc:docMk/>
            <pc:sldMk cId="2564105610" sldId="2147374940"/>
            <ac:grpSpMk id="3082" creationId="{DEBBCA67-5F88-C121-411F-9A5244C349B4}"/>
          </ac:grpSpMkLst>
        </pc:grpChg>
        <pc:grpChg chg="add mod">
          <ac:chgData name="Liên, Nguyễn Thị Mỹ" userId="95074742-9b0a-4239-8472-22fc53abeb3b" providerId="ADAL" clId="{0A28FDEC-52E0-470A-BAD9-BFCEB5FF1834}" dt="2024-12-09T12:24:39.256" v="10183" actId="1076"/>
          <ac:grpSpMkLst>
            <pc:docMk/>
            <pc:sldMk cId="2564105610" sldId="2147374940"/>
            <ac:grpSpMk id="3084" creationId="{B2F3BC33-47E7-0809-E07C-90B75A275638}"/>
          </ac:grpSpMkLst>
        </pc:grpChg>
        <pc:picChg chg="add mod">
          <ac:chgData name="Liên, Nguyễn Thị Mỹ" userId="95074742-9b0a-4239-8472-22fc53abeb3b" providerId="ADAL" clId="{0A28FDEC-52E0-470A-BAD9-BFCEB5FF1834}" dt="2024-12-09T11:41:24.207" v="8700" actId="1076"/>
          <ac:picMkLst>
            <pc:docMk/>
            <pc:sldMk cId="2564105610" sldId="2147374940"/>
            <ac:picMk id="3087" creationId="{6863C159-282C-56F4-DE6E-1E283ADA4FA9}"/>
          </ac:picMkLst>
        </pc:picChg>
        <pc:picChg chg="add mod">
          <ac:chgData name="Liên, Nguyễn Thị Mỹ" userId="95074742-9b0a-4239-8472-22fc53abeb3b" providerId="ADAL" clId="{0A28FDEC-52E0-470A-BAD9-BFCEB5FF1834}" dt="2024-12-09T11:40:40.252" v="8690" actId="1076"/>
          <ac:picMkLst>
            <pc:docMk/>
            <pc:sldMk cId="2564105610" sldId="2147374940"/>
            <ac:picMk id="3088" creationId="{C007414B-EE60-0504-463E-926D32BF9A8E}"/>
          </ac:picMkLst>
        </pc:picChg>
        <pc:picChg chg="add mod">
          <ac:chgData name="Liên, Nguyễn Thị Mỹ" userId="95074742-9b0a-4239-8472-22fc53abeb3b" providerId="ADAL" clId="{0A28FDEC-52E0-470A-BAD9-BFCEB5FF1834}" dt="2024-12-09T12:24:55.724" v="10185" actId="1076"/>
          <ac:picMkLst>
            <pc:docMk/>
            <pc:sldMk cId="2564105610" sldId="2147374940"/>
            <ac:picMk id="3090" creationId="{C7E09A75-B043-09E6-7BA6-DC0BA585D4F4}"/>
          </ac:picMkLst>
        </pc:picChg>
        <pc:cxnChg chg="add mod">
          <ac:chgData name="Liên, Nguyễn Thị Mỹ" userId="95074742-9b0a-4239-8472-22fc53abeb3b" providerId="ADAL" clId="{0A28FDEC-52E0-470A-BAD9-BFCEB5FF1834}" dt="2024-12-09T08:56:28.763" v="4668" actId="1076"/>
          <ac:cxnSpMkLst>
            <pc:docMk/>
            <pc:sldMk cId="2564105610" sldId="2147374940"/>
            <ac:cxnSpMk id="14" creationId="{114C8CBD-8269-DC29-36BE-1257186EB60A}"/>
          </ac:cxnSpMkLst>
        </pc:cxnChg>
      </pc:sldChg>
      <pc:sldChg chg="addSp delSp modSp mod modTransition">
        <pc:chgData name="Liên, Nguyễn Thị Mỹ" userId="95074742-9b0a-4239-8472-22fc53abeb3b" providerId="ADAL" clId="{0A28FDEC-52E0-470A-BAD9-BFCEB5FF1834}" dt="2024-12-10T04:45:11.236" v="10948"/>
        <pc:sldMkLst>
          <pc:docMk/>
          <pc:sldMk cId="2488032226" sldId="2147374941"/>
        </pc:sldMkLst>
        <pc:spChg chg="add del mod">
          <ac:chgData name="Liên, Nguyễn Thị Mỹ" userId="95074742-9b0a-4239-8472-22fc53abeb3b" providerId="ADAL" clId="{0A28FDEC-52E0-470A-BAD9-BFCEB5FF1834}" dt="2024-12-10T04:15:23.715" v="10668" actId="478"/>
          <ac:spMkLst>
            <pc:docMk/>
            <pc:sldMk cId="2488032226" sldId="2147374941"/>
            <ac:spMk id="4" creationId="{C0D680C6-9072-18AE-ADFE-26B29D24BE69}"/>
          </ac:spMkLst>
        </pc:spChg>
        <pc:spChg chg="add mod">
          <ac:chgData name="Liên, Nguyễn Thị Mỹ" userId="95074742-9b0a-4239-8472-22fc53abeb3b" providerId="ADAL" clId="{0A28FDEC-52E0-470A-BAD9-BFCEB5FF1834}" dt="2024-12-10T04:15:54.235" v="10762" actId="20577"/>
          <ac:spMkLst>
            <pc:docMk/>
            <pc:sldMk cId="2488032226" sldId="2147374941"/>
            <ac:spMk id="8" creationId="{992E6241-7148-168F-599F-8EF7C7748412}"/>
          </ac:spMkLst>
        </pc:spChg>
        <pc:spChg chg="add mod">
          <ac:chgData name="Liên, Nguyễn Thị Mỹ" userId="95074742-9b0a-4239-8472-22fc53abeb3b" providerId="ADAL" clId="{0A28FDEC-52E0-470A-BAD9-BFCEB5FF1834}" dt="2024-12-10T04:45:11.236" v="10948"/>
          <ac:spMkLst>
            <pc:docMk/>
            <pc:sldMk cId="2488032226" sldId="2147374941"/>
            <ac:spMk id="9" creationId="{EC383AB2-3056-9516-E116-7133F92B4B7E}"/>
          </ac:spMkLst>
        </pc:spChg>
        <pc:graphicFrameChg chg="add mod modGraphic">
          <ac:chgData name="Liên, Nguyễn Thị Mỹ" userId="95074742-9b0a-4239-8472-22fc53abeb3b" providerId="ADAL" clId="{0A28FDEC-52E0-470A-BAD9-BFCEB5FF1834}" dt="2024-12-09T12:23:04.783" v="10163" actId="1076"/>
          <ac:graphicFrameMkLst>
            <pc:docMk/>
            <pc:sldMk cId="2488032226" sldId="2147374941"/>
            <ac:graphicFrameMk id="13" creationId="{F04871BE-7EF5-C670-792A-BBBDACDA4E47}"/>
          </ac:graphicFrameMkLst>
        </pc:graphicFrameChg>
        <pc:picChg chg="add mod">
          <ac:chgData name="Liên, Nguyễn Thị Mỹ" userId="95074742-9b0a-4239-8472-22fc53abeb3b" providerId="ADAL" clId="{0A28FDEC-52E0-470A-BAD9-BFCEB5FF1834}" dt="2024-12-09T12:23:08.055" v="10164" actId="1076"/>
          <ac:picMkLst>
            <pc:docMk/>
            <pc:sldMk cId="2488032226" sldId="2147374941"/>
            <ac:picMk id="19" creationId="{9880036B-9554-9C7B-4607-56A6E3DAD8D0}"/>
          </ac:picMkLst>
        </pc:picChg>
        <pc:picChg chg="add mod">
          <ac:chgData name="Liên, Nguyễn Thị Mỹ" userId="95074742-9b0a-4239-8472-22fc53abeb3b" providerId="ADAL" clId="{0A28FDEC-52E0-470A-BAD9-BFCEB5FF1834}" dt="2024-12-09T12:23:10.362" v="10165" actId="1076"/>
          <ac:picMkLst>
            <pc:docMk/>
            <pc:sldMk cId="2488032226" sldId="2147374941"/>
            <ac:picMk id="21" creationId="{D5689608-F79A-89C1-E40E-2FC9CD34E943}"/>
          </ac:picMkLst>
        </pc:picChg>
        <pc:cxnChg chg="add del mod">
          <ac:chgData name="Liên, Nguyễn Thị Mỹ" userId="95074742-9b0a-4239-8472-22fc53abeb3b" providerId="ADAL" clId="{0A28FDEC-52E0-470A-BAD9-BFCEB5FF1834}" dt="2024-12-10T04:15:24.046" v="10669" actId="1076"/>
          <ac:cxnSpMkLst>
            <pc:docMk/>
            <pc:sldMk cId="2488032226" sldId="2147374941"/>
            <ac:cxnSpMk id="6" creationId="{F8A7C5B8-27FE-8782-6051-723DF04174C0}"/>
          </ac:cxnSpMkLst>
        </pc:cxnChg>
      </pc:sldChg>
      <pc:sldChg chg="del">
        <pc:chgData name="Liên, Nguyễn Thị Mỹ" userId="95074742-9b0a-4239-8472-22fc53abeb3b" providerId="ADAL" clId="{0A28FDEC-52E0-470A-BAD9-BFCEB5FF1834}" dt="2024-12-08T16:25:04.193" v="1047" actId="47"/>
        <pc:sldMkLst>
          <pc:docMk/>
          <pc:sldMk cId="2896725952" sldId="2147374942"/>
        </pc:sldMkLst>
      </pc:sldChg>
      <pc:sldChg chg="del">
        <pc:chgData name="Liên, Nguyễn Thị Mỹ" userId="95074742-9b0a-4239-8472-22fc53abeb3b" providerId="ADAL" clId="{0A28FDEC-52E0-470A-BAD9-BFCEB5FF1834}" dt="2024-12-08T16:25:04.193" v="1047" actId="47"/>
        <pc:sldMkLst>
          <pc:docMk/>
          <pc:sldMk cId="519924009" sldId="2147374947"/>
        </pc:sldMkLst>
      </pc:sldChg>
      <pc:sldChg chg="del">
        <pc:chgData name="Liên, Nguyễn Thị Mỹ" userId="95074742-9b0a-4239-8472-22fc53abeb3b" providerId="ADAL" clId="{0A28FDEC-52E0-470A-BAD9-BFCEB5FF1834}" dt="2024-12-08T16:25:04.193" v="1047" actId="47"/>
        <pc:sldMkLst>
          <pc:docMk/>
          <pc:sldMk cId="436499988" sldId="2147374949"/>
        </pc:sldMkLst>
      </pc:sldChg>
      <pc:sldChg chg="del">
        <pc:chgData name="Liên, Nguyễn Thị Mỹ" userId="95074742-9b0a-4239-8472-22fc53abeb3b" providerId="ADAL" clId="{0A28FDEC-52E0-470A-BAD9-BFCEB5FF1834}" dt="2024-12-08T16:25:04.193" v="1047" actId="47"/>
        <pc:sldMkLst>
          <pc:docMk/>
          <pc:sldMk cId="3495312051" sldId="2147374950"/>
        </pc:sldMkLst>
      </pc:sldChg>
      <pc:sldChg chg="del">
        <pc:chgData name="Liên, Nguyễn Thị Mỹ" userId="95074742-9b0a-4239-8472-22fc53abeb3b" providerId="ADAL" clId="{0A28FDEC-52E0-470A-BAD9-BFCEB5FF1834}" dt="2024-12-08T16:25:04.193" v="1047" actId="47"/>
        <pc:sldMkLst>
          <pc:docMk/>
          <pc:sldMk cId="1049265151" sldId="2147374952"/>
        </pc:sldMkLst>
      </pc:sldChg>
      <pc:sldChg chg="delSp modSp del mod">
        <pc:chgData name="Liên, Nguyễn Thị Mỹ" userId="95074742-9b0a-4239-8472-22fc53abeb3b" providerId="ADAL" clId="{0A28FDEC-52E0-470A-BAD9-BFCEB5FF1834}" dt="2024-12-09T07:53:48.864" v="2213" actId="47"/>
        <pc:sldMkLst>
          <pc:docMk/>
          <pc:sldMk cId="220213465" sldId="2147374953"/>
        </pc:sldMkLst>
      </pc:sldChg>
      <pc:sldChg chg="del">
        <pc:chgData name="Liên, Nguyễn Thị Mỹ" userId="95074742-9b0a-4239-8472-22fc53abeb3b" providerId="ADAL" clId="{0A28FDEC-52E0-470A-BAD9-BFCEB5FF1834}" dt="2024-12-08T16:25:04.193" v="1047" actId="47"/>
        <pc:sldMkLst>
          <pc:docMk/>
          <pc:sldMk cId="4116552608" sldId="2147374954"/>
        </pc:sldMkLst>
      </pc:sldChg>
      <pc:sldChg chg="del">
        <pc:chgData name="Liên, Nguyễn Thị Mỹ" userId="95074742-9b0a-4239-8472-22fc53abeb3b" providerId="ADAL" clId="{0A28FDEC-52E0-470A-BAD9-BFCEB5FF1834}" dt="2024-12-08T16:25:04.193" v="1047" actId="47"/>
        <pc:sldMkLst>
          <pc:docMk/>
          <pc:sldMk cId="3705551617" sldId="2147374955"/>
        </pc:sldMkLst>
      </pc:sldChg>
      <pc:sldChg chg="del">
        <pc:chgData name="Liên, Nguyễn Thị Mỹ" userId="95074742-9b0a-4239-8472-22fc53abeb3b" providerId="ADAL" clId="{0A28FDEC-52E0-470A-BAD9-BFCEB5FF1834}" dt="2024-12-08T16:25:04.193" v="1047" actId="47"/>
        <pc:sldMkLst>
          <pc:docMk/>
          <pc:sldMk cId="1565486549" sldId="2147374956"/>
        </pc:sldMkLst>
      </pc:sldChg>
      <pc:sldChg chg="del">
        <pc:chgData name="Liên, Nguyễn Thị Mỹ" userId="95074742-9b0a-4239-8472-22fc53abeb3b" providerId="ADAL" clId="{0A28FDEC-52E0-470A-BAD9-BFCEB5FF1834}" dt="2024-12-08T16:25:04.193" v="1047" actId="47"/>
        <pc:sldMkLst>
          <pc:docMk/>
          <pc:sldMk cId="1908312133" sldId="2147374957"/>
        </pc:sldMkLst>
      </pc:sldChg>
      <pc:sldChg chg="del">
        <pc:chgData name="Liên, Nguyễn Thị Mỹ" userId="95074742-9b0a-4239-8472-22fc53abeb3b" providerId="ADAL" clId="{0A28FDEC-52E0-470A-BAD9-BFCEB5FF1834}" dt="2024-12-08T16:25:04.193" v="1047" actId="47"/>
        <pc:sldMkLst>
          <pc:docMk/>
          <pc:sldMk cId="1292306695" sldId="2147374958"/>
        </pc:sldMkLst>
      </pc:sldChg>
      <pc:sldChg chg="del">
        <pc:chgData name="Liên, Nguyễn Thị Mỹ" userId="95074742-9b0a-4239-8472-22fc53abeb3b" providerId="ADAL" clId="{0A28FDEC-52E0-470A-BAD9-BFCEB5FF1834}" dt="2024-12-08T16:25:04.193" v="1047" actId="47"/>
        <pc:sldMkLst>
          <pc:docMk/>
          <pc:sldMk cId="2461464585" sldId="2147374959"/>
        </pc:sldMkLst>
      </pc:sldChg>
      <pc:sldChg chg="del">
        <pc:chgData name="Liên, Nguyễn Thị Mỹ" userId="95074742-9b0a-4239-8472-22fc53abeb3b" providerId="ADAL" clId="{0A28FDEC-52E0-470A-BAD9-BFCEB5FF1834}" dt="2024-12-08T16:25:04.193" v="1047" actId="47"/>
        <pc:sldMkLst>
          <pc:docMk/>
          <pc:sldMk cId="4173704789" sldId="2147374960"/>
        </pc:sldMkLst>
      </pc:sldChg>
      <pc:sldChg chg="add del">
        <pc:chgData name="Liên, Nguyễn Thị Mỹ" userId="95074742-9b0a-4239-8472-22fc53abeb3b" providerId="ADAL" clId="{0A28FDEC-52E0-470A-BAD9-BFCEB5FF1834}" dt="2024-12-08T15:53:12.459" v="8" actId="47"/>
        <pc:sldMkLst>
          <pc:docMk/>
          <pc:sldMk cId="2609297802" sldId="2147374961"/>
        </pc:sldMkLst>
      </pc:sldChg>
      <pc:sldChg chg="addSp delSp modSp add del mod ord chgLayout">
        <pc:chgData name="Liên, Nguyễn Thị Mỹ" userId="95074742-9b0a-4239-8472-22fc53abeb3b" providerId="ADAL" clId="{0A28FDEC-52E0-470A-BAD9-BFCEB5FF1834}" dt="2024-12-08T15:56:33.325" v="16" actId="47"/>
        <pc:sldMkLst>
          <pc:docMk/>
          <pc:sldMk cId="3223934091" sldId="2147374961"/>
        </pc:sldMkLst>
      </pc:sldChg>
      <pc:sldChg chg="modSp add del mod ord modTransition">
        <pc:chgData name="Liên, Nguyễn Thị Mỹ" userId="95074742-9b0a-4239-8472-22fc53abeb3b" providerId="ADAL" clId="{0A28FDEC-52E0-470A-BAD9-BFCEB5FF1834}" dt="2024-12-09T11:55:55.916" v="9002" actId="47"/>
        <pc:sldMkLst>
          <pc:docMk/>
          <pc:sldMk cId="3924074980" sldId="2147374961"/>
        </pc:sldMkLst>
      </pc:sldChg>
      <pc:sldChg chg="new del">
        <pc:chgData name="Liên, Nguyễn Thị Mỹ" userId="95074742-9b0a-4239-8472-22fc53abeb3b" providerId="ADAL" clId="{0A28FDEC-52E0-470A-BAD9-BFCEB5FF1834}" dt="2024-12-08T15:53:10.301" v="7" actId="47"/>
        <pc:sldMkLst>
          <pc:docMk/>
          <pc:sldMk cId="1143281028" sldId="2147374962"/>
        </pc:sldMkLst>
      </pc:sldChg>
      <pc:sldChg chg="modSp add del mod">
        <pc:chgData name="Liên, Nguyễn Thị Mỹ" userId="95074742-9b0a-4239-8472-22fc53abeb3b" providerId="ADAL" clId="{0A28FDEC-52E0-470A-BAD9-BFCEB5FF1834}" dt="2024-12-09T07:53:50.262" v="2214" actId="47"/>
        <pc:sldMkLst>
          <pc:docMk/>
          <pc:sldMk cId="3898382380" sldId="2147374962"/>
        </pc:sldMkLst>
      </pc:sldChg>
      <pc:sldChg chg="add del">
        <pc:chgData name="Liên, Nguyễn Thị Mỹ" userId="95074742-9b0a-4239-8472-22fc53abeb3b" providerId="ADAL" clId="{0A28FDEC-52E0-470A-BAD9-BFCEB5FF1834}" dt="2024-12-08T16:24:46.408" v="1045" actId="47"/>
        <pc:sldMkLst>
          <pc:docMk/>
          <pc:sldMk cId="267468747" sldId="2147374963"/>
        </pc:sldMkLst>
      </pc:sldChg>
      <pc:sldChg chg="modSp add del mod ord modTransition">
        <pc:chgData name="Liên, Nguyễn Thị Mỹ" userId="95074742-9b0a-4239-8472-22fc53abeb3b" providerId="ADAL" clId="{0A28FDEC-52E0-470A-BAD9-BFCEB5FF1834}" dt="2024-12-09T10:54:12.011" v="7276" actId="47"/>
        <pc:sldMkLst>
          <pc:docMk/>
          <pc:sldMk cId="3339434772" sldId="2147374963"/>
        </pc:sldMkLst>
      </pc:sldChg>
      <pc:sldChg chg="addSp delSp modSp add del mod ord modTransition">
        <pc:chgData name="Liên, Nguyễn Thị Mỹ" userId="95074742-9b0a-4239-8472-22fc53abeb3b" providerId="ADAL" clId="{0A28FDEC-52E0-470A-BAD9-BFCEB5FF1834}" dt="2024-12-09T12:26:18.170" v="10193" actId="47"/>
        <pc:sldMkLst>
          <pc:docMk/>
          <pc:sldMk cId="2236144656" sldId="2147374964"/>
        </pc:sldMkLst>
      </pc:sldChg>
      <pc:sldChg chg="addSp delSp modSp add del mod modTransition">
        <pc:chgData name="Liên, Nguyễn Thị Mỹ" userId="95074742-9b0a-4239-8472-22fc53abeb3b" providerId="ADAL" clId="{0A28FDEC-52E0-470A-BAD9-BFCEB5FF1834}" dt="2024-12-09T12:26:32.332" v="10196" actId="47"/>
        <pc:sldMkLst>
          <pc:docMk/>
          <pc:sldMk cId="3111959937" sldId="2147374965"/>
        </pc:sldMkLst>
      </pc:sldChg>
      <pc:sldChg chg="modSp add del mod">
        <pc:chgData name="Liên, Nguyễn Thị Mỹ" userId="95074742-9b0a-4239-8472-22fc53abeb3b" providerId="ADAL" clId="{0A28FDEC-52E0-470A-BAD9-BFCEB5FF1834}" dt="2024-12-09T07:55:07.895" v="2219" actId="47"/>
        <pc:sldMkLst>
          <pc:docMk/>
          <pc:sldMk cId="4237594962" sldId="2147374966"/>
        </pc:sldMkLst>
      </pc:sldChg>
      <pc:sldChg chg="addSp delSp modSp add del mod modTransition">
        <pc:chgData name="Liên, Nguyễn Thị Mỹ" userId="95074742-9b0a-4239-8472-22fc53abeb3b" providerId="ADAL" clId="{0A28FDEC-52E0-470A-BAD9-BFCEB5FF1834}" dt="2024-12-09T12:26:34.277" v="10197" actId="47"/>
        <pc:sldMkLst>
          <pc:docMk/>
          <pc:sldMk cId="2449949466" sldId="2147374967"/>
        </pc:sldMkLst>
      </pc:sldChg>
      <pc:sldChg chg="addSp delSp modSp add mod modTransition">
        <pc:chgData name="Liên, Nguyễn Thị Mỹ" userId="95074742-9b0a-4239-8472-22fc53abeb3b" providerId="ADAL" clId="{0A28FDEC-52E0-470A-BAD9-BFCEB5FF1834}" dt="2024-12-10T04:42:54.757" v="10934"/>
        <pc:sldMkLst>
          <pc:docMk/>
          <pc:sldMk cId="1614346000" sldId="2147374968"/>
        </pc:sldMkLst>
        <pc:spChg chg="add mod">
          <ac:chgData name="Liên, Nguyễn Thị Mỹ" userId="95074742-9b0a-4239-8472-22fc53abeb3b" providerId="ADAL" clId="{0A28FDEC-52E0-470A-BAD9-BFCEB5FF1834}" dt="2024-12-09T08:04:01.587" v="2701"/>
          <ac:spMkLst>
            <pc:docMk/>
            <pc:sldMk cId="1614346000" sldId="2147374968"/>
            <ac:spMk id="5" creationId="{ABA6AF86-5628-1578-8DEA-C5580C4DA14A}"/>
          </ac:spMkLst>
        </pc:spChg>
        <pc:spChg chg="add mod">
          <ac:chgData name="Liên, Nguyễn Thị Mỹ" userId="95074742-9b0a-4239-8472-22fc53abeb3b" providerId="ADAL" clId="{0A28FDEC-52E0-470A-BAD9-BFCEB5FF1834}" dt="2024-12-10T04:39:49.810" v="10916" actId="20577"/>
          <ac:spMkLst>
            <pc:docMk/>
            <pc:sldMk cId="1614346000" sldId="2147374968"/>
            <ac:spMk id="10" creationId="{2552347C-92CD-59C9-69E7-FAA063143F8D}"/>
          </ac:spMkLst>
        </pc:spChg>
        <pc:spChg chg="add mod">
          <ac:chgData name="Liên, Nguyễn Thị Mỹ" userId="95074742-9b0a-4239-8472-22fc53abeb3b" providerId="ADAL" clId="{0A28FDEC-52E0-470A-BAD9-BFCEB5FF1834}" dt="2024-12-10T04:25:43.885" v="10909" actId="20577"/>
          <ac:spMkLst>
            <pc:docMk/>
            <pc:sldMk cId="1614346000" sldId="2147374968"/>
            <ac:spMk id="13" creationId="{39E668A5-5ACB-6E9F-C4F8-8F50C2028BAC}"/>
          </ac:spMkLst>
        </pc:spChg>
        <pc:picChg chg="add mod">
          <ac:chgData name="Liên, Nguyễn Thị Mỹ" userId="95074742-9b0a-4239-8472-22fc53abeb3b" providerId="ADAL" clId="{0A28FDEC-52E0-470A-BAD9-BFCEB5FF1834}" dt="2024-12-09T09:21:06.273" v="4992" actId="1076"/>
          <ac:picMkLst>
            <pc:docMk/>
            <pc:sldMk cId="1614346000" sldId="2147374968"/>
            <ac:picMk id="12" creationId="{180E31A5-A84D-FBA7-5911-31A6EB6EEEE9}"/>
          </ac:picMkLst>
        </pc:picChg>
        <pc:cxnChg chg="add mod">
          <ac:chgData name="Liên, Nguyễn Thị Mỹ" userId="95074742-9b0a-4239-8472-22fc53abeb3b" providerId="ADAL" clId="{0A28FDEC-52E0-470A-BAD9-BFCEB5FF1834}" dt="2024-12-09T08:04:01.587" v="2701"/>
          <ac:cxnSpMkLst>
            <pc:docMk/>
            <pc:sldMk cId="1614346000" sldId="2147374968"/>
            <ac:cxnSpMk id="11" creationId="{41861C66-110D-05D9-E33C-A10CA2839B69}"/>
          </ac:cxnSpMkLst>
        </pc:cxnChg>
      </pc:sldChg>
      <pc:sldChg chg="modSp add del mod ord modTransition">
        <pc:chgData name="Liên, Nguyễn Thị Mỹ" userId="95074742-9b0a-4239-8472-22fc53abeb3b" providerId="ADAL" clId="{0A28FDEC-52E0-470A-BAD9-BFCEB5FF1834}" dt="2024-12-09T10:54:09.754" v="7275" actId="47"/>
        <pc:sldMkLst>
          <pc:docMk/>
          <pc:sldMk cId="3032006145" sldId="2147374969"/>
        </pc:sldMkLst>
      </pc:sldChg>
      <pc:sldChg chg="addSp delSp modSp add mod ord modTransition">
        <pc:chgData name="Liên, Nguyễn Thị Mỹ" userId="95074742-9b0a-4239-8472-22fc53abeb3b" providerId="ADAL" clId="{0A28FDEC-52E0-470A-BAD9-BFCEB5FF1834}" dt="2024-12-10T04:42:54.757" v="10934"/>
        <pc:sldMkLst>
          <pc:docMk/>
          <pc:sldMk cId="3020484471" sldId="2147374970"/>
        </pc:sldMkLst>
        <pc:spChg chg="add mod">
          <ac:chgData name="Liên, Nguyễn Thị Mỹ" userId="95074742-9b0a-4239-8472-22fc53abeb3b" providerId="ADAL" clId="{0A28FDEC-52E0-470A-BAD9-BFCEB5FF1834}" dt="2024-12-09T08:04:25.175" v="2796" actId="20577"/>
          <ac:spMkLst>
            <pc:docMk/>
            <pc:sldMk cId="3020484471" sldId="2147374970"/>
            <ac:spMk id="5" creationId="{B24219B7-B531-7A01-B5CE-EE2D2D27AFBC}"/>
          </ac:spMkLst>
        </pc:spChg>
        <pc:spChg chg="add mod">
          <ac:chgData name="Liên, Nguyễn Thị Mỹ" userId="95074742-9b0a-4239-8472-22fc53abeb3b" providerId="ADAL" clId="{0A28FDEC-52E0-470A-BAD9-BFCEB5FF1834}" dt="2024-12-09T13:10:20.513" v="10632" actId="20577"/>
          <ac:spMkLst>
            <pc:docMk/>
            <pc:sldMk cId="3020484471" sldId="2147374970"/>
            <ac:spMk id="10" creationId="{6F9A8AA4-20CD-2605-DE93-8C3125DC5053}"/>
          </ac:spMkLst>
        </pc:spChg>
        <pc:spChg chg="add mod">
          <ac:chgData name="Liên, Nguyễn Thị Mỹ" userId="95074742-9b0a-4239-8472-22fc53abeb3b" providerId="ADAL" clId="{0A28FDEC-52E0-470A-BAD9-BFCEB5FF1834}" dt="2024-12-10T04:25:55.498" v="10911" actId="1076"/>
          <ac:spMkLst>
            <pc:docMk/>
            <pc:sldMk cId="3020484471" sldId="2147374970"/>
            <ac:spMk id="14" creationId="{82404E34-11B6-7255-7DF4-BFAC55B8BFC6}"/>
          </ac:spMkLst>
        </pc:spChg>
        <pc:graphicFrameChg chg="add mod modGraphic">
          <ac:chgData name="Liên, Nguyễn Thị Mỹ" userId="95074742-9b0a-4239-8472-22fc53abeb3b" providerId="ADAL" clId="{0A28FDEC-52E0-470A-BAD9-BFCEB5FF1834}" dt="2024-12-10T04:41:28.087" v="10924" actId="20577"/>
          <ac:graphicFrameMkLst>
            <pc:docMk/>
            <pc:sldMk cId="3020484471" sldId="2147374970"/>
            <ac:graphicFrameMk id="13" creationId="{6216F1F6-1309-C8F9-0F7A-3870110BA9F6}"/>
          </ac:graphicFrameMkLst>
        </pc:graphicFrameChg>
        <pc:cxnChg chg="add mod">
          <ac:chgData name="Liên, Nguyễn Thị Mỹ" userId="95074742-9b0a-4239-8472-22fc53abeb3b" providerId="ADAL" clId="{0A28FDEC-52E0-470A-BAD9-BFCEB5FF1834}" dt="2024-12-09T08:04:18.907" v="2751"/>
          <ac:cxnSpMkLst>
            <pc:docMk/>
            <pc:sldMk cId="3020484471" sldId="2147374970"/>
            <ac:cxnSpMk id="11" creationId="{421134B1-8578-3E1F-0B89-D1F97DC6A362}"/>
          </ac:cxnSpMkLst>
        </pc:cxnChg>
      </pc:sldChg>
      <pc:sldChg chg="addSp delSp modSp add del mod modTransition">
        <pc:chgData name="Liên, Nguyễn Thị Mỹ" userId="95074742-9b0a-4239-8472-22fc53abeb3b" providerId="ADAL" clId="{0A28FDEC-52E0-470A-BAD9-BFCEB5FF1834}" dt="2024-12-09T12:01:44.008" v="9166" actId="47"/>
        <pc:sldMkLst>
          <pc:docMk/>
          <pc:sldMk cId="3928105015" sldId="2147374971"/>
        </pc:sldMkLst>
      </pc:sldChg>
      <pc:sldChg chg="modSp add del mod ord modTransition">
        <pc:chgData name="Liên, Nguyễn Thị Mỹ" userId="95074742-9b0a-4239-8472-22fc53abeb3b" providerId="ADAL" clId="{0A28FDEC-52E0-470A-BAD9-BFCEB5FF1834}" dt="2024-12-09T10:54:08.760" v="7274" actId="47"/>
        <pc:sldMkLst>
          <pc:docMk/>
          <pc:sldMk cId="3577196489" sldId="2147374972"/>
        </pc:sldMkLst>
      </pc:sldChg>
      <pc:sldChg chg="addSp delSp modSp add del mod ord modTransition">
        <pc:chgData name="Liên, Nguyễn Thị Mỹ" userId="95074742-9b0a-4239-8472-22fc53abeb3b" providerId="ADAL" clId="{0A28FDEC-52E0-470A-BAD9-BFCEB5FF1834}" dt="2024-12-09T10:54:07.118" v="7273" actId="47"/>
        <pc:sldMkLst>
          <pc:docMk/>
          <pc:sldMk cId="617653441" sldId="2147374973"/>
        </pc:sldMkLst>
      </pc:sldChg>
      <pc:sldChg chg="addSp delSp modSp add mod modTransition">
        <pc:chgData name="Liên, Nguyễn Thị Mỹ" userId="95074742-9b0a-4239-8472-22fc53abeb3b" providerId="ADAL" clId="{0A28FDEC-52E0-470A-BAD9-BFCEB5FF1834}" dt="2024-12-10T04:42:54.757" v="10934"/>
        <pc:sldMkLst>
          <pc:docMk/>
          <pc:sldMk cId="2333605419" sldId="2147374974"/>
        </pc:sldMkLst>
        <pc:spChg chg="mod">
          <ac:chgData name="Liên, Nguyễn Thị Mỹ" userId="95074742-9b0a-4239-8472-22fc53abeb3b" providerId="ADAL" clId="{0A28FDEC-52E0-470A-BAD9-BFCEB5FF1834}" dt="2024-12-08T16:41:23.744" v="1911" actId="20577"/>
          <ac:spMkLst>
            <pc:docMk/>
            <pc:sldMk cId="2333605419" sldId="2147374974"/>
            <ac:spMk id="6" creationId="{BB0A3E9E-F0FF-065B-C64F-48DC3272E6F9}"/>
          </ac:spMkLst>
        </pc:spChg>
        <pc:spChg chg="mod">
          <ac:chgData name="Liên, Nguyễn Thị Mỹ" userId="95074742-9b0a-4239-8472-22fc53abeb3b" providerId="ADAL" clId="{0A28FDEC-52E0-470A-BAD9-BFCEB5FF1834}" dt="2024-12-09T11:11:45.759" v="7657" actId="20577"/>
          <ac:spMkLst>
            <pc:docMk/>
            <pc:sldMk cId="2333605419" sldId="2147374974"/>
            <ac:spMk id="7" creationId="{6A634C1F-AB91-4FE6-0FE0-0C7D974BBB38}"/>
          </ac:spMkLst>
        </pc:spChg>
        <pc:spChg chg="mod">
          <ac:chgData name="Liên, Nguyễn Thị Mỹ" userId="95074742-9b0a-4239-8472-22fc53abeb3b" providerId="ADAL" clId="{0A28FDEC-52E0-470A-BAD9-BFCEB5FF1834}" dt="2024-12-09T11:13:59.033" v="7714"/>
          <ac:spMkLst>
            <pc:docMk/>
            <pc:sldMk cId="2333605419" sldId="2147374974"/>
            <ac:spMk id="13" creationId="{F2D831CA-6C1F-E935-116B-78866CBD763C}"/>
          </ac:spMkLst>
        </pc:spChg>
        <pc:spChg chg="mod">
          <ac:chgData name="Liên, Nguyễn Thị Mỹ" userId="95074742-9b0a-4239-8472-22fc53abeb3b" providerId="ADAL" clId="{0A28FDEC-52E0-470A-BAD9-BFCEB5FF1834}" dt="2024-12-09T11:14:30.981" v="7764" actId="5793"/>
          <ac:spMkLst>
            <pc:docMk/>
            <pc:sldMk cId="2333605419" sldId="2147374974"/>
            <ac:spMk id="15" creationId="{5CF0E296-F60B-67C0-9657-FCB75302A0CE}"/>
          </ac:spMkLst>
        </pc:spChg>
        <pc:spChg chg="add del mod topLvl">
          <ac:chgData name="Liên, Nguyễn Thị Mỹ" userId="95074742-9b0a-4239-8472-22fc53abeb3b" providerId="ADAL" clId="{0A28FDEC-52E0-470A-BAD9-BFCEB5FF1834}" dt="2024-12-09T11:20:50.445" v="8052" actId="164"/>
          <ac:spMkLst>
            <pc:docMk/>
            <pc:sldMk cId="2333605419" sldId="2147374974"/>
            <ac:spMk id="22" creationId="{E62EC747-0294-7269-40A7-2349A0983695}"/>
          </ac:spMkLst>
        </pc:spChg>
        <pc:spChg chg="add mod">
          <ac:chgData name="Liên, Nguyễn Thị Mỹ" userId="95074742-9b0a-4239-8472-22fc53abeb3b" providerId="ADAL" clId="{0A28FDEC-52E0-470A-BAD9-BFCEB5FF1834}" dt="2024-12-09T11:48:16.395" v="8776" actId="207"/>
          <ac:spMkLst>
            <pc:docMk/>
            <pc:sldMk cId="2333605419" sldId="2147374974"/>
            <ac:spMk id="31" creationId="{02805FE0-02D3-50D4-547A-5C5480C8D2A8}"/>
          </ac:spMkLst>
        </pc:spChg>
        <pc:spChg chg="mod">
          <ac:chgData name="Liên, Nguyễn Thị Mỹ" userId="95074742-9b0a-4239-8472-22fc53abeb3b" providerId="ADAL" clId="{0A28FDEC-52E0-470A-BAD9-BFCEB5FF1834}" dt="2024-12-09T11:48:16.395" v="8776" actId="207"/>
          <ac:spMkLst>
            <pc:docMk/>
            <pc:sldMk cId="2333605419" sldId="2147374974"/>
            <ac:spMk id="33" creationId="{B5A2C711-7C54-A333-5250-EA4444115577}"/>
          </ac:spMkLst>
        </pc:spChg>
        <pc:spChg chg="mod">
          <ac:chgData name="Liên, Nguyễn Thị Mỹ" userId="95074742-9b0a-4239-8472-22fc53abeb3b" providerId="ADAL" clId="{0A28FDEC-52E0-470A-BAD9-BFCEB5FF1834}" dt="2024-12-09T11:48:16.395" v="8776" actId="207"/>
          <ac:spMkLst>
            <pc:docMk/>
            <pc:sldMk cId="2333605419" sldId="2147374974"/>
            <ac:spMk id="34" creationId="{448BC77A-D22B-BB03-2940-32BF1B49A7C3}"/>
          </ac:spMkLst>
        </pc:spChg>
        <pc:spChg chg="mod">
          <ac:chgData name="Liên, Nguyễn Thị Mỹ" userId="95074742-9b0a-4239-8472-22fc53abeb3b" providerId="ADAL" clId="{0A28FDEC-52E0-470A-BAD9-BFCEB5FF1834}" dt="2024-12-09T11:16:58.511" v="7833"/>
          <ac:spMkLst>
            <pc:docMk/>
            <pc:sldMk cId="2333605419" sldId="2147374974"/>
            <ac:spMk id="38" creationId="{B07DF681-1CAF-C7B2-BE07-9FEA198656CC}"/>
          </ac:spMkLst>
        </pc:spChg>
        <pc:spChg chg="mod">
          <ac:chgData name="Liên, Nguyễn Thị Mỹ" userId="95074742-9b0a-4239-8472-22fc53abeb3b" providerId="ADAL" clId="{0A28FDEC-52E0-470A-BAD9-BFCEB5FF1834}" dt="2024-12-09T11:16:58.511" v="7833"/>
          <ac:spMkLst>
            <pc:docMk/>
            <pc:sldMk cId="2333605419" sldId="2147374974"/>
            <ac:spMk id="39" creationId="{436C0690-231E-146A-5878-7F07777E4EF9}"/>
          </ac:spMkLst>
        </pc:spChg>
        <pc:spChg chg="add mod">
          <ac:chgData name="Liên, Nguyễn Thị Mỹ" userId="95074742-9b0a-4239-8472-22fc53abeb3b" providerId="ADAL" clId="{0A28FDEC-52E0-470A-BAD9-BFCEB5FF1834}" dt="2024-12-09T11:20:54.919" v="8054" actId="164"/>
          <ac:spMkLst>
            <pc:docMk/>
            <pc:sldMk cId="2333605419" sldId="2147374974"/>
            <ac:spMk id="42" creationId="{DDCFEF5C-A2D8-619D-C6F7-985B5335FD0B}"/>
          </ac:spMkLst>
        </pc:spChg>
        <pc:spChg chg="mod">
          <ac:chgData name="Liên, Nguyễn Thị Mỹ" userId="95074742-9b0a-4239-8472-22fc53abeb3b" providerId="ADAL" clId="{0A28FDEC-52E0-470A-BAD9-BFCEB5FF1834}" dt="2024-12-09T11:21:20.111" v="8062" actId="1076"/>
          <ac:spMkLst>
            <pc:docMk/>
            <pc:sldMk cId="2333605419" sldId="2147374974"/>
            <ac:spMk id="44" creationId="{5FC51519-5D29-1B64-9C77-E346D1745B22}"/>
          </ac:spMkLst>
        </pc:spChg>
        <pc:spChg chg="mod">
          <ac:chgData name="Liên, Nguyễn Thị Mỹ" userId="95074742-9b0a-4239-8472-22fc53abeb3b" providerId="ADAL" clId="{0A28FDEC-52E0-470A-BAD9-BFCEB5FF1834}" dt="2024-12-09T11:17:41.835" v="7883"/>
          <ac:spMkLst>
            <pc:docMk/>
            <pc:sldMk cId="2333605419" sldId="2147374974"/>
            <ac:spMk id="45" creationId="{3124F961-1B39-7373-3469-6C14D3418E07}"/>
          </ac:spMkLst>
        </pc:spChg>
        <pc:spChg chg="add mod">
          <ac:chgData name="Liên, Nguyễn Thị Mỹ" userId="95074742-9b0a-4239-8472-22fc53abeb3b" providerId="ADAL" clId="{0A28FDEC-52E0-470A-BAD9-BFCEB5FF1834}" dt="2024-12-09T11:21:20.111" v="8062" actId="1076"/>
          <ac:spMkLst>
            <pc:docMk/>
            <pc:sldMk cId="2333605419" sldId="2147374974"/>
            <ac:spMk id="48" creationId="{AF591F39-F6EC-D9D5-8E2D-F99837696CB1}"/>
          </ac:spMkLst>
        </pc:spChg>
        <pc:spChg chg="mod">
          <ac:chgData name="Liên, Nguyễn Thị Mỹ" userId="95074742-9b0a-4239-8472-22fc53abeb3b" providerId="ADAL" clId="{0A28FDEC-52E0-470A-BAD9-BFCEB5FF1834}" dt="2024-12-09T11:48:16.038" v="8775" actId="207"/>
          <ac:spMkLst>
            <pc:docMk/>
            <pc:sldMk cId="2333605419" sldId="2147374974"/>
            <ac:spMk id="54" creationId="{9CC428AE-0DF4-2F0A-EE59-546DC31C8109}"/>
          </ac:spMkLst>
        </pc:spChg>
        <pc:spChg chg="mod">
          <ac:chgData name="Liên, Nguyễn Thị Mỹ" userId="95074742-9b0a-4239-8472-22fc53abeb3b" providerId="ADAL" clId="{0A28FDEC-52E0-470A-BAD9-BFCEB5FF1834}" dt="2024-12-09T11:48:16.038" v="8775" actId="207"/>
          <ac:spMkLst>
            <pc:docMk/>
            <pc:sldMk cId="2333605419" sldId="2147374974"/>
            <ac:spMk id="55" creationId="{AD77EAA3-4A7D-7ACE-B2BE-420FC6574298}"/>
          </ac:spMkLst>
        </pc:spChg>
        <pc:spChg chg="add mod">
          <ac:chgData name="Liên, Nguyễn Thị Mỹ" userId="95074742-9b0a-4239-8472-22fc53abeb3b" providerId="ADAL" clId="{0A28FDEC-52E0-470A-BAD9-BFCEB5FF1834}" dt="2024-12-09T11:48:16.038" v="8775" actId="207"/>
          <ac:spMkLst>
            <pc:docMk/>
            <pc:sldMk cId="2333605419" sldId="2147374974"/>
            <ac:spMk id="56" creationId="{11AF947D-B00C-4C6F-6766-D541EC162F60}"/>
          </ac:spMkLst>
        </pc:spChg>
        <pc:spChg chg="add mod">
          <ac:chgData name="Liên, Nguyễn Thị Mỹ" userId="95074742-9b0a-4239-8472-22fc53abeb3b" providerId="ADAL" clId="{0A28FDEC-52E0-470A-BAD9-BFCEB5FF1834}" dt="2024-12-09T11:55:09.864" v="8996" actId="1076"/>
          <ac:spMkLst>
            <pc:docMk/>
            <pc:sldMk cId="2333605419" sldId="2147374974"/>
            <ac:spMk id="62" creationId="{CC0F009C-9EAE-24B7-06D5-D38034E24F58}"/>
          </ac:spMkLst>
        </pc:spChg>
        <pc:spChg chg="add mod">
          <ac:chgData name="Liên, Nguyễn Thị Mỹ" userId="95074742-9b0a-4239-8472-22fc53abeb3b" providerId="ADAL" clId="{0A28FDEC-52E0-470A-BAD9-BFCEB5FF1834}" dt="2024-12-09T11:55:22.103" v="9000" actId="1582"/>
          <ac:spMkLst>
            <pc:docMk/>
            <pc:sldMk cId="2333605419" sldId="2147374974"/>
            <ac:spMk id="64" creationId="{936B8F9D-500E-1ADB-DEEB-CD9BBAADDB42}"/>
          </ac:spMkLst>
        </pc:spChg>
        <pc:grpChg chg="add mod">
          <ac:chgData name="Liên, Nguyễn Thị Mỹ" userId="95074742-9b0a-4239-8472-22fc53abeb3b" providerId="ADAL" clId="{0A28FDEC-52E0-470A-BAD9-BFCEB5FF1834}" dt="2024-12-09T11:20:50.445" v="8052" actId="164"/>
          <ac:grpSpMkLst>
            <pc:docMk/>
            <pc:sldMk cId="2333605419" sldId="2147374974"/>
            <ac:grpSpMk id="12" creationId="{59D575EB-B112-A63C-3986-40C7322A7ACA}"/>
          </ac:grpSpMkLst>
        </pc:grpChg>
        <pc:grpChg chg="add mod">
          <ac:chgData name="Liên, Nguyễn Thị Mỹ" userId="95074742-9b0a-4239-8472-22fc53abeb3b" providerId="ADAL" clId="{0A28FDEC-52E0-470A-BAD9-BFCEB5FF1834}" dt="2024-12-09T11:20:45.626" v="8050" actId="164"/>
          <ac:grpSpMkLst>
            <pc:docMk/>
            <pc:sldMk cId="2333605419" sldId="2147374974"/>
            <ac:grpSpMk id="32" creationId="{2E8829D9-27E9-6FB5-50F7-240348FE5DE8}"/>
          </ac:grpSpMkLst>
        </pc:grpChg>
        <pc:grpChg chg="add mod">
          <ac:chgData name="Liên, Nguyễn Thị Mỹ" userId="95074742-9b0a-4239-8472-22fc53abeb3b" providerId="ADAL" clId="{0A28FDEC-52E0-470A-BAD9-BFCEB5FF1834}" dt="2024-12-09T11:20:54.919" v="8054" actId="164"/>
          <ac:grpSpMkLst>
            <pc:docMk/>
            <pc:sldMk cId="2333605419" sldId="2147374974"/>
            <ac:grpSpMk id="37" creationId="{CFCBE8E9-52A4-6219-3C79-58EAEC140194}"/>
          </ac:grpSpMkLst>
        </pc:grpChg>
        <pc:grpChg chg="add mod">
          <ac:chgData name="Liên, Nguyễn Thị Mỹ" userId="95074742-9b0a-4239-8472-22fc53abeb3b" providerId="ADAL" clId="{0A28FDEC-52E0-470A-BAD9-BFCEB5FF1834}" dt="2024-12-09T11:20:57.771" v="8056" actId="164"/>
          <ac:grpSpMkLst>
            <pc:docMk/>
            <pc:sldMk cId="2333605419" sldId="2147374974"/>
            <ac:grpSpMk id="43" creationId="{EEA5D437-5380-CA80-818F-38ACD92EAC85}"/>
          </ac:grpSpMkLst>
        </pc:grpChg>
        <pc:grpChg chg="add mod">
          <ac:chgData name="Liên, Nguyễn Thị Mỹ" userId="95074742-9b0a-4239-8472-22fc53abeb3b" providerId="ADAL" clId="{0A28FDEC-52E0-470A-BAD9-BFCEB5FF1834}" dt="2024-12-09T11:20:39.773" v="8048" actId="164"/>
          <ac:grpSpMkLst>
            <pc:docMk/>
            <pc:sldMk cId="2333605419" sldId="2147374974"/>
            <ac:grpSpMk id="53" creationId="{16CD5482-BF3A-E658-3BA1-CC4B5CC396AF}"/>
          </ac:grpSpMkLst>
        </pc:grpChg>
        <pc:grpChg chg="add mod">
          <ac:chgData name="Liên, Nguyễn Thị Mỹ" userId="95074742-9b0a-4239-8472-22fc53abeb3b" providerId="ADAL" clId="{0A28FDEC-52E0-470A-BAD9-BFCEB5FF1834}" dt="2024-12-09T11:21:37.280" v="8069" actId="1076"/>
          <ac:grpSpMkLst>
            <pc:docMk/>
            <pc:sldMk cId="2333605419" sldId="2147374974"/>
            <ac:grpSpMk id="57" creationId="{295BEEB0-AE8F-93EB-691E-18D2806E3066}"/>
          </ac:grpSpMkLst>
        </pc:grpChg>
        <pc:grpChg chg="add mod">
          <ac:chgData name="Liên, Nguyễn Thị Mỹ" userId="95074742-9b0a-4239-8472-22fc53abeb3b" providerId="ADAL" clId="{0A28FDEC-52E0-470A-BAD9-BFCEB5FF1834}" dt="2024-12-09T11:23:50.677" v="8416" actId="14100"/>
          <ac:grpSpMkLst>
            <pc:docMk/>
            <pc:sldMk cId="2333605419" sldId="2147374974"/>
            <ac:grpSpMk id="58" creationId="{18A76E22-BE1A-4BFB-F519-F376F301A009}"/>
          </ac:grpSpMkLst>
        </pc:grpChg>
        <pc:grpChg chg="add mod">
          <ac:chgData name="Liên, Nguyễn Thị Mỹ" userId="95074742-9b0a-4239-8472-22fc53abeb3b" providerId="ADAL" clId="{0A28FDEC-52E0-470A-BAD9-BFCEB5FF1834}" dt="2024-12-09T11:22:02.367" v="8077" actId="1076"/>
          <ac:grpSpMkLst>
            <pc:docMk/>
            <pc:sldMk cId="2333605419" sldId="2147374974"/>
            <ac:grpSpMk id="59" creationId="{DD3453FE-6B56-F473-B038-BB78DA169CC0}"/>
          </ac:grpSpMkLst>
        </pc:grpChg>
        <pc:grpChg chg="add mod">
          <ac:chgData name="Liên, Nguyễn Thị Mỹ" userId="95074742-9b0a-4239-8472-22fc53abeb3b" providerId="ADAL" clId="{0A28FDEC-52E0-470A-BAD9-BFCEB5FF1834}" dt="2024-12-09T11:21:54.269" v="8075" actId="1076"/>
          <ac:grpSpMkLst>
            <pc:docMk/>
            <pc:sldMk cId="2333605419" sldId="2147374974"/>
            <ac:grpSpMk id="60" creationId="{09124E82-F7A2-E5AB-03B4-7CEA194EBCEE}"/>
          </ac:grpSpMkLst>
        </pc:grpChg>
        <pc:grpChg chg="add mod">
          <ac:chgData name="Liên, Nguyễn Thị Mỹ" userId="95074742-9b0a-4239-8472-22fc53abeb3b" providerId="ADAL" clId="{0A28FDEC-52E0-470A-BAD9-BFCEB5FF1834}" dt="2024-12-09T11:55:44.157" v="9001" actId="1076"/>
          <ac:grpSpMkLst>
            <pc:docMk/>
            <pc:sldMk cId="2333605419" sldId="2147374974"/>
            <ac:grpSpMk id="61" creationId="{DB936467-F423-A6CC-3A17-3C5B9FB30005}"/>
          </ac:grpSpMkLst>
        </pc:grpChg>
        <pc:picChg chg="add mod">
          <ac:chgData name="Liên, Nguyễn Thị Mỹ" userId="95074742-9b0a-4239-8472-22fc53abeb3b" providerId="ADAL" clId="{0A28FDEC-52E0-470A-BAD9-BFCEB5FF1834}" dt="2024-12-09T11:20:50.445" v="8052" actId="164"/>
          <ac:picMkLst>
            <pc:docMk/>
            <pc:sldMk cId="2333605419" sldId="2147374974"/>
            <ac:picMk id="21" creationId="{177E2E46-9901-A6E6-1AF1-2A761DACAF60}"/>
          </ac:picMkLst>
        </pc:picChg>
        <pc:picChg chg="add mod">
          <ac:chgData name="Liên, Nguyễn Thị Mỹ" userId="95074742-9b0a-4239-8472-22fc53abeb3b" providerId="ADAL" clId="{0A28FDEC-52E0-470A-BAD9-BFCEB5FF1834}" dt="2024-12-09T11:23:57.973" v="8420" actId="1076"/>
          <ac:picMkLst>
            <pc:docMk/>
            <pc:sldMk cId="2333605419" sldId="2147374974"/>
            <ac:picMk id="30" creationId="{8C4CB547-35C2-1CDD-F40B-D6A94FF2A392}"/>
          </ac:picMkLst>
        </pc:picChg>
        <pc:picChg chg="add mod">
          <ac:chgData name="Liên, Nguyễn Thị Mỹ" userId="95074742-9b0a-4239-8472-22fc53abeb3b" providerId="ADAL" clId="{0A28FDEC-52E0-470A-BAD9-BFCEB5FF1834}" dt="2024-12-09T11:20:54.919" v="8054" actId="164"/>
          <ac:picMkLst>
            <pc:docMk/>
            <pc:sldMk cId="2333605419" sldId="2147374974"/>
            <ac:picMk id="41" creationId="{E315CAC5-5055-66B8-57F0-E33EBBC92570}"/>
          </ac:picMkLst>
        </pc:picChg>
        <pc:picChg chg="add mod">
          <ac:chgData name="Liên, Nguyễn Thị Mỹ" userId="95074742-9b0a-4239-8472-22fc53abeb3b" providerId="ADAL" clId="{0A28FDEC-52E0-470A-BAD9-BFCEB5FF1834}" dt="2024-12-09T11:21:20.111" v="8062" actId="1076"/>
          <ac:picMkLst>
            <pc:docMk/>
            <pc:sldMk cId="2333605419" sldId="2147374974"/>
            <ac:picMk id="47" creationId="{6AD2FF0C-B194-BDE5-71D3-2DE3584AD24A}"/>
          </ac:picMkLst>
        </pc:picChg>
        <pc:picChg chg="add mod">
          <ac:chgData name="Liên, Nguyễn Thị Mỹ" userId="95074742-9b0a-4239-8472-22fc53abeb3b" providerId="ADAL" clId="{0A28FDEC-52E0-470A-BAD9-BFCEB5FF1834}" dt="2024-12-09T11:20:39.773" v="8048" actId="164"/>
          <ac:picMkLst>
            <pc:docMk/>
            <pc:sldMk cId="2333605419" sldId="2147374974"/>
            <ac:picMk id="52" creationId="{B64C5F12-08A4-F906-DAA4-A6CE23770FA4}"/>
          </ac:picMkLst>
        </pc:picChg>
      </pc:sldChg>
      <pc:sldChg chg="addSp delSp modSp add mod modTransition">
        <pc:chgData name="Liên, Nguyễn Thị Mỹ" userId="95074742-9b0a-4239-8472-22fc53abeb3b" providerId="ADAL" clId="{0A28FDEC-52E0-470A-BAD9-BFCEB5FF1834}" dt="2024-12-12T02:28:13.666" v="10969" actId="2085"/>
        <pc:sldMkLst>
          <pc:docMk/>
          <pc:sldMk cId="827645837" sldId="2147374975"/>
        </pc:sldMkLst>
        <pc:spChg chg="add mod">
          <ac:chgData name="Liên, Nguyễn Thị Mỹ" userId="95074742-9b0a-4239-8472-22fc53abeb3b" providerId="ADAL" clId="{0A28FDEC-52E0-470A-BAD9-BFCEB5FF1834}" dt="2024-12-09T08:03:21.886" v="2644"/>
          <ac:spMkLst>
            <pc:docMk/>
            <pc:sldMk cId="827645837" sldId="2147374975"/>
            <ac:spMk id="5" creationId="{FCEE6EF6-896C-2E97-E4EC-E44444D09F3E}"/>
          </ac:spMkLst>
        </pc:spChg>
        <pc:spChg chg="add mod">
          <ac:chgData name="Liên, Nguyễn Thị Mỹ" userId="95074742-9b0a-4239-8472-22fc53abeb3b" providerId="ADAL" clId="{0A28FDEC-52E0-470A-BAD9-BFCEB5FF1834}" dt="2024-12-12T02:27:45.864" v="10964" actId="1076"/>
          <ac:spMkLst>
            <pc:docMk/>
            <pc:sldMk cId="827645837" sldId="2147374975"/>
            <ac:spMk id="7" creationId="{D8BA02F3-5F05-E9C1-04F1-C86F4035B210}"/>
          </ac:spMkLst>
        </pc:spChg>
        <pc:spChg chg="add mod">
          <ac:chgData name="Liên, Nguyễn Thị Mỹ" userId="95074742-9b0a-4239-8472-22fc53abeb3b" providerId="ADAL" clId="{0A28FDEC-52E0-470A-BAD9-BFCEB5FF1834}" dt="2024-12-12T02:28:13.666" v="10969" actId="2085"/>
          <ac:spMkLst>
            <pc:docMk/>
            <pc:sldMk cId="827645837" sldId="2147374975"/>
            <ac:spMk id="8" creationId="{81A795CF-2B87-AB2E-2399-552CBE2884DB}"/>
          </ac:spMkLst>
        </pc:spChg>
        <pc:spChg chg="add mod">
          <ac:chgData name="Liên, Nguyễn Thị Mỹ" userId="95074742-9b0a-4239-8472-22fc53abeb3b" providerId="ADAL" clId="{0A28FDEC-52E0-470A-BAD9-BFCEB5FF1834}" dt="2024-12-10T04:25:04.161" v="10904" actId="20577"/>
          <ac:spMkLst>
            <pc:docMk/>
            <pc:sldMk cId="827645837" sldId="2147374975"/>
            <ac:spMk id="10" creationId="{EF423288-31B5-67D3-2CD5-2E85FFED0901}"/>
          </ac:spMkLst>
        </pc:spChg>
        <pc:picChg chg="add mod">
          <ac:chgData name="Liên, Nguyễn Thị Mỹ" userId="95074742-9b0a-4239-8472-22fc53abeb3b" providerId="ADAL" clId="{0A28FDEC-52E0-470A-BAD9-BFCEB5FF1834}" dt="2024-12-12T02:27:32.282" v="10962" actId="1076"/>
          <ac:picMkLst>
            <pc:docMk/>
            <pc:sldMk cId="827645837" sldId="2147374975"/>
            <ac:picMk id="4" creationId="{E1F7A7BC-61E2-24D3-73BA-F8B4B7DF767A}"/>
          </ac:picMkLst>
        </pc:picChg>
        <pc:cxnChg chg="add mod">
          <ac:chgData name="Liên, Nguyễn Thị Mỹ" userId="95074742-9b0a-4239-8472-22fc53abeb3b" providerId="ADAL" clId="{0A28FDEC-52E0-470A-BAD9-BFCEB5FF1834}" dt="2024-12-09T08:03:21.886" v="2644"/>
          <ac:cxnSpMkLst>
            <pc:docMk/>
            <pc:sldMk cId="827645837" sldId="2147374975"/>
            <ac:cxnSpMk id="11" creationId="{3CBB38ED-CC93-0250-C517-93BB77402411}"/>
          </ac:cxnSpMkLst>
        </pc:cxnChg>
      </pc:sldChg>
      <pc:sldChg chg="addSp delSp modSp add mod ord modTransition">
        <pc:chgData name="Liên, Nguyễn Thị Mỹ" userId="95074742-9b0a-4239-8472-22fc53abeb3b" providerId="ADAL" clId="{0A28FDEC-52E0-470A-BAD9-BFCEB5FF1834}" dt="2024-12-10T04:42:54.757" v="10934"/>
        <pc:sldMkLst>
          <pc:docMk/>
          <pc:sldMk cId="1238466895" sldId="2147374976"/>
        </pc:sldMkLst>
        <pc:spChg chg="add mod">
          <ac:chgData name="Liên, Nguyễn Thị Mỹ" userId="95074742-9b0a-4239-8472-22fc53abeb3b" providerId="ADAL" clId="{0A28FDEC-52E0-470A-BAD9-BFCEB5FF1834}" dt="2024-12-10T04:24:31.929" v="10899" actId="20577"/>
          <ac:spMkLst>
            <pc:docMk/>
            <pc:sldMk cId="1238466895" sldId="2147374976"/>
            <ac:spMk id="6" creationId="{950EFD98-2B46-CA8A-F7DF-6E1D5F804303}"/>
          </ac:spMkLst>
        </pc:spChg>
        <pc:spChg chg="mod">
          <ac:chgData name="Liên, Nguyễn Thị Mỹ" userId="95074742-9b0a-4239-8472-22fc53abeb3b" providerId="ADAL" clId="{0A28FDEC-52E0-470A-BAD9-BFCEB5FF1834}" dt="2024-12-10T04:24:29.336" v="10897" actId="20577"/>
          <ac:spMkLst>
            <pc:docMk/>
            <pc:sldMk cId="1238466895" sldId="2147374976"/>
            <ac:spMk id="10" creationId="{C239125D-3CD1-B5C7-EEC6-500422CA04D0}"/>
          </ac:spMkLst>
        </pc:spChg>
        <pc:picChg chg="add mod">
          <ac:chgData name="Liên, Nguyễn Thị Mỹ" userId="95074742-9b0a-4239-8472-22fc53abeb3b" providerId="ADAL" clId="{0A28FDEC-52E0-470A-BAD9-BFCEB5FF1834}" dt="2024-12-09T10:57:45.726" v="7279" actId="1076"/>
          <ac:picMkLst>
            <pc:docMk/>
            <pc:sldMk cId="1238466895" sldId="2147374976"/>
            <ac:picMk id="4" creationId="{64FD16FC-E6E9-9C28-52EF-73AFF2A03A86}"/>
          </ac:picMkLst>
        </pc:picChg>
      </pc:sldChg>
      <pc:sldChg chg="addSp delSp modSp add del mod ord">
        <pc:chgData name="Liên, Nguyễn Thị Mỹ" userId="95074742-9b0a-4239-8472-22fc53abeb3b" providerId="ADAL" clId="{0A28FDEC-52E0-470A-BAD9-BFCEB5FF1834}" dt="2024-12-09T09:27:41.739" v="5808" actId="47"/>
        <pc:sldMkLst>
          <pc:docMk/>
          <pc:sldMk cId="2947139870" sldId="2147374977"/>
        </pc:sldMkLst>
      </pc:sldChg>
      <pc:sldChg chg="addSp delSp modSp new mod modTransition">
        <pc:chgData name="Liên, Nguyễn Thị Mỹ" userId="95074742-9b0a-4239-8472-22fc53abeb3b" providerId="ADAL" clId="{0A28FDEC-52E0-470A-BAD9-BFCEB5FF1834}" dt="2024-12-11T10:53:08.004" v="10959" actId="478"/>
        <pc:sldMkLst>
          <pc:docMk/>
          <pc:sldMk cId="3592211142" sldId="2147374978"/>
        </pc:sldMkLst>
        <pc:spChg chg="add mod">
          <ac:chgData name="Liên, Nguyễn Thị Mỹ" userId="95074742-9b0a-4239-8472-22fc53abeb3b" providerId="ADAL" clId="{0A28FDEC-52E0-470A-BAD9-BFCEB5FF1834}" dt="2024-12-09T09:29:35.968" v="5854" actId="1076"/>
          <ac:spMkLst>
            <pc:docMk/>
            <pc:sldMk cId="3592211142" sldId="2147374978"/>
            <ac:spMk id="3" creationId="{729C5A5D-BD6D-4D11-8F37-7CCA681C228F}"/>
          </ac:spMkLst>
        </pc:spChg>
        <pc:spChg chg="add mod">
          <ac:chgData name="Liên, Nguyễn Thị Mỹ" userId="95074742-9b0a-4239-8472-22fc53abeb3b" providerId="ADAL" clId="{0A28FDEC-52E0-470A-BAD9-BFCEB5FF1834}" dt="2024-12-09T09:29:00.725" v="5846" actId="255"/>
          <ac:spMkLst>
            <pc:docMk/>
            <pc:sldMk cId="3592211142" sldId="2147374978"/>
            <ac:spMk id="7" creationId="{ABCB54F6-5B13-9BFC-7B45-D9D7B3B12CDE}"/>
          </ac:spMkLst>
        </pc:spChg>
        <pc:spChg chg="add mod">
          <ac:chgData name="Liên, Nguyễn Thị Mỹ" userId="95074742-9b0a-4239-8472-22fc53abeb3b" providerId="ADAL" clId="{0A28FDEC-52E0-470A-BAD9-BFCEB5FF1834}" dt="2024-12-11T10:53:04.792" v="10958" actId="1076"/>
          <ac:spMkLst>
            <pc:docMk/>
            <pc:sldMk cId="3592211142" sldId="2147374978"/>
            <ac:spMk id="8" creationId="{E8BE9374-B7D6-C41C-6D52-5060B786FF41}"/>
          </ac:spMkLst>
        </pc:spChg>
        <pc:spChg chg="add mod">
          <ac:chgData name="Liên, Nguyễn Thị Mỹ" userId="95074742-9b0a-4239-8472-22fc53abeb3b" providerId="ADAL" clId="{0A28FDEC-52E0-470A-BAD9-BFCEB5FF1834}" dt="2024-12-09T09:30:33.682" v="5862" actId="1076"/>
          <ac:spMkLst>
            <pc:docMk/>
            <pc:sldMk cId="3592211142" sldId="2147374978"/>
            <ac:spMk id="9" creationId="{FCF3440D-E7FA-8B0E-DEA0-69C53E9023A8}"/>
          </ac:spMkLst>
        </pc:spChg>
        <pc:spChg chg="add mod">
          <ac:chgData name="Liên, Nguyễn Thị Mỹ" userId="95074742-9b0a-4239-8472-22fc53abeb3b" providerId="ADAL" clId="{0A28FDEC-52E0-470A-BAD9-BFCEB5FF1834}" dt="2024-12-09T09:28:25.024" v="5833" actId="1076"/>
          <ac:spMkLst>
            <pc:docMk/>
            <pc:sldMk cId="3592211142" sldId="2147374978"/>
            <ac:spMk id="11" creationId="{7171DCCA-3BBB-62CD-BBD9-92CABC1A35BD}"/>
          </ac:spMkLst>
        </pc:spChg>
        <pc:inkChg chg="add del">
          <ac:chgData name="Liên, Nguyễn Thị Mỹ" userId="95074742-9b0a-4239-8472-22fc53abeb3b" providerId="ADAL" clId="{0A28FDEC-52E0-470A-BAD9-BFCEB5FF1834}" dt="2024-12-11T10:53:08.004" v="10959" actId="478"/>
          <ac:inkMkLst>
            <pc:docMk/>
            <pc:sldMk cId="3592211142" sldId="2147374978"/>
            <ac:inkMk id="2" creationId="{6752E99C-21E1-E47E-F748-687E467D488E}"/>
          </ac:inkMkLst>
        </pc:inkChg>
      </pc:sldChg>
      <pc:sldChg chg="addSp delSp modSp add mod modTransition">
        <pc:chgData name="Liên, Nguyễn Thị Mỹ" userId="95074742-9b0a-4239-8472-22fc53abeb3b" providerId="ADAL" clId="{0A28FDEC-52E0-470A-BAD9-BFCEB5FF1834}" dt="2024-12-10T04:42:54.757" v="10934"/>
        <pc:sldMkLst>
          <pc:docMk/>
          <pc:sldMk cId="1793422379" sldId="2147374979"/>
        </pc:sldMkLst>
        <pc:spChg chg="add mod">
          <ac:chgData name="Liên, Nguyễn Thị Mỹ" userId="95074742-9b0a-4239-8472-22fc53abeb3b" providerId="ADAL" clId="{0A28FDEC-52E0-470A-BAD9-BFCEB5FF1834}" dt="2024-12-09T11:49:49.159" v="8785" actId="12"/>
          <ac:spMkLst>
            <pc:docMk/>
            <pc:sldMk cId="1793422379" sldId="2147374979"/>
            <ac:spMk id="4" creationId="{9FB9E458-CC51-6137-85C2-0C1F39269A9F}"/>
          </ac:spMkLst>
        </pc:spChg>
        <pc:spChg chg="add mod">
          <ac:chgData name="Liên, Nguyễn Thị Mỹ" userId="95074742-9b0a-4239-8472-22fc53abeb3b" providerId="ADAL" clId="{0A28FDEC-52E0-470A-BAD9-BFCEB5FF1834}" dt="2024-12-09T11:49:49.159" v="8785" actId="12"/>
          <ac:spMkLst>
            <pc:docMk/>
            <pc:sldMk cId="1793422379" sldId="2147374979"/>
            <ac:spMk id="10" creationId="{DFB2FB1C-8F6A-F4A5-ED48-AC2E50B94D05}"/>
          </ac:spMkLst>
        </pc:spChg>
        <pc:spChg chg="add mod">
          <ac:chgData name="Liên, Nguyễn Thị Mỹ" userId="95074742-9b0a-4239-8472-22fc53abeb3b" providerId="ADAL" clId="{0A28FDEC-52E0-470A-BAD9-BFCEB5FF1834}" dt="2024-12-09T11:49:49.159" v="8785" actId="12"/>
          <ac:spMkLst>
            <pc:docMk/>
            <pc:sldMk cId="1793422379" sldId="2147374979"/>
            <ac:spMk id="12" creationId="{2F4F589F-53FA-A4F3-DBF1-0223AC94E078}"/>
          </ac:spMkLst>
        </pc:spChg>
        <pc:spChg chg="add mod">
          <ac:chgData name="Liên, Nguyễn Thị Mỹ" userId="95074742-9b0a-4239-8472-22fc53abeb3b" providerId="ADAL" clId="{0A28FDEC-52E0-470A-BAD9-BFCEB5FF1834}" dt="2024-12-09T11:49:51.917" v="8787" actId="12"/>
          <ac:spMkLst>
            <pc:docMk/>
            <pc:sldMk cId="1793422379" sldId="2147374979"/>
            <ac:spMk id="14" creationId="{1D235D15-A7C0-D156-3785-D1C33FAEAAC7}"/>
          </ac:spMkLst>
        </pc:spChg>
        <pc:picChg chg="add mod">
          <ac:chgData name="Liên, Nguyễn Thị Mỹ" userId="95074742-9b0a-4239-8472-22fc53abeb3b" providerId="ADAL" clId="{0A28FDEC-52E0-470A-BAD9-BFCEB5FF1834}" dt="2024-12-09T11:52:22.497" v="8818" actId="1076"/>
          <ac:picMkLst>
            <pc:docMk/>
            <pc:sldMk cId="1793422379" sldId="2147374979"/>
            <ac:picMk id="5122" creationId="{FEF07EB0-1AF3-7660-7C5B-316E384A81D8}"/>
          </ac:picMkLst>
        </pc:picChg>
        <pc:picChg chg="add mod">
          <ac:chgData name="Liên, Nguyễn Thị Mỹ" userId="95074742-9b0a-4239-8472-22fc53abeb3b" providerId="ADAL" clId="{0A28FDEC-52E0-470A-BAD9-BFCEB5FF1834}" dt="2024-12-09T11:52:57.610" v="8826" actId="1076"/>
          <ac:picMkLst>
            <pc:docMk/>
            <pc:sldMk cId="1793422379" sldId="2147374979"/>
            <ac:picMk id="5126" creationId="{D814FDD7-D8B7-D13D-B358-7EFE30788056}"/>
          </ac:picMkLst>
        </pc:picChg>
        <pc:picChg chg="add mod">
          <ac:chgData name="Liên, Nguyễn Thị Mỹ" userId="95074742-9b0a-4239-8472-22fc53abeb3b" providerId="ADAL" clId="{0A28FDEC-52E0-470A-BAD9-BFCEB5FF1834}" dt="2024-12-09T11:52:54.766" v="8825" actId="1076"/>
          <ac:picMkLst>
            <pc:docMk/>
            <pc:sldMk cId="1793422379" sldId="2147374979"/>
            <ac:picMk id="5128" creationId="{303E7A30-2B19-9CCA-EE7C-DB4E7D6B8F76}"/>
          </ac:picMkLst>
        </pc:picChg>
      </pc:sldChg>
      <pc:sldChg chg="addSp delSp modSp add del mod">
        <pc:chgData name="Liên, Nguyễn Thị Mỹ" userId="95074742-9b0a-4239-8472-22fc53abeb3b" providerId="ADAL" clId="{0A28FDEC-52E0-470A-BAD9-BFCEB5FF1834}" dt="2024-12-09T13:11:38.366" v="10659" actId="47"/>
        <pc:sldMkLst>
          <pc:docMk/>
          <pc:sldMk cId="530565253" sldId="2147374980"/>
        </pc:sldMkLst>
      </pc:sldChg>
      <pc:sldChg chg="addSp delSp modSp add mod modTransition">
        <pc:chgData name="Liên, Nguyễn Thị Mỹ" userId="95074742-9b0a-4239-8472-22fc53abeb3b" providerId="ADAL" clId="{0A28FDEC-52E0-470A-BAD9-BFCEB5FF1834}" dt="2024-12-10T04:46:53.904" v="10951" actId="1076"/>
        <pc:sldMkLst>
          <pc:docMk/>
          <pc:sldMk cId="3381652879" sldId="2147374981"/>
        </pc:sldMkLst>
        <pc:spChg chg="add mod">
          <ac:chgData name="Liên, Nguyễn Thị Mỹ" userId="95074742-9b0a-4239-8472-22fc53abeb3b" providerId="ADAL" clId="{0A28FDEC-52E0-470A-BAD9-BFCEB5FF1834}" dt="2024-12-10T04:16:51.935" v="10811" actId="20577"/>
          <ac:spMkLst>
            <pc:docMk/>
            <pc:sldMk cId="3381652879" sldId="2147374981"/>
            <ac:spMk id="3" creationId="{71DB2A24-D500-B859-2DDA-DD5A714B2A3E}"/>
          </ac:spMkLst>
        </pc:spChg>
        <pc:spChg chg="add mod">
          <ac:chgData name="Liên, Nguyễn Thị Mỹ" userId="95074742-9b0a-4239-8472-22fc53abeb3b" providerId="ADAL" clId="{0A28FDEC-52E0-470A-BAD9-BFCEB5FF1834}" dt="2024-12-10T04:45:05.273" v="10946"/>
          <ac:spMkLst>
            <pc:docMk/>
            <pc:sldMk cId="3381652879" sldId="2147374981"/>
            <ac:spMk id="4" creationId="{C43EEF74-A252-8731-63A7-6F4300A91F90}"/>
          </ac:spMkLst>
        </pc:spChg>
        <pc:spChg chg="mod">
          <ac:chgData name="Liên, Nguyễn Thị Mỹ" userId="95074742-9b0a-4239-8472-22fc53abeb3b" providerId="ADAL" clId="{0A28FDEC-52E0-470A-BAD9-BFCEB5FF1834}" dt="2024-12-09T12:40:36.500" v="10452" actId="20577"/>
          <ac:spMkLst>
            <pc:docMk/>
            <pc:sldMk cId="3381652879" sldId="2147374981"/>
            <ac:spMk id="55" creationId="{037CB32F-13D4-8C49-3DF5-04DE12DB61F8}"/>
          </ac:spMkLst>
        </pc:spChg>
        <pc:spChg chg="mod">
          <ac:chgData name="Liên, Nguyễn Thị Mỹ" userId="95074742-9b0a-4239-8472-22fc53abeb3b" providerId="ADAL" clId="{0A28FDEC-52E0-470A-BAD9-BFCEB5FF1834}" dt="2024-12-09T12:39:31.864" v="10431" actId="20577"/>
          <ac:spMkLst>
            <pc:docMk/>
            <pc:sldMk cId="3381652879" sldId="2147374981"/>
            <ac:spMk id="62" creationId="{268DB539-329F-6C85-2C1B-A42722B99A2D}"/>
          </ac:spMkLst>
        </pc:spChg>
        <pc:spChg chg="mod topLvl">
          <ac:chgData name="Liên, Nguyễn Thị Mỹ" userId="95074742-9b0a-4239-8472-22fc53abeb3b" providerId="ADAL" clId="{0A28FDEC-52E0-470A-BAD9-BFCEB5FF1834}" dt="2024-12-10T04:17:17.017" v="10812" actId="14100"/>
          <ac:spMkLst>
            <pc:docMk/>
            <pc:sldMk cId="3381652879" sldId="2147374981"/>
            <ac:spMk id="3074" creationId="{E3B3DD25-E313-1F21-FE5D-16E4C3817765}"/>
          </ac:spMkLst>
        </pc:spChg>
        <pc:spChg chg="mod">
          <ac:chgData name="Liên, Nguyễn Thị Mỹ" userId="95074742-9b0a-4239-8472-22fc53abeb3b" providerId="ADAL" clId="{0A28FDEC-52E0-470A-BAD9-BFCEB5FF1834}" dt="2024-12-09T12:39:35.737" v="10432" actId="14100"/>
          <ac:spMkLst>
            <pc:docMk/>
            <pc:sldMk cId="3381652879" sldId="2147374981"/>
            <ac:spMk id="3076" creationId="{741D99F6-673A-0EDF-2ED0-B303EF736E6D}"/>
          </ac:spMkLst>
        </pc:spChg>
        <pc:spChg chg="mod topLvl">
          <ac:chgData name="Liên, Nguyễn Thị Mỹ" userId="95074742-9b0a-4239-8472-22fc53abeb3b" providerId="ADAL" clId="{0A28FDEC-52E0-470A-BAD9-BFCEB5FF1834}" dt="2024-12-09T12:42:31.469" v="10483" actId="14100"/>
          <ac:spMkLst>
            <pc:docMk/>
            <pc:sldMk cId="3381652879" sldId="2147374981"/>
            <ac:spMk id="3080" creationId="{7C104048-B03A-589C-8DED-7ACFC22F1BBF}"/>
          </ac:spMkLst>
        </pc:spChg>
        <pc:picChg chg="add mod">
          <ac:chgData name="Liên, Nguyễn Thị Mỹ" userId="95074742-9b0a-4239-8472-22fc53abeb3b" providerId="ADAL" clId="{0A28FDEC-52E0-470A-BAD9-BFCEB5FF1834}" dt="2024-12-10T04:46:53.904" v="10951" actId="1076"/>
          <ac:picMkLst>
            <pc:docMk/>
            <pc:sldMk cId="3381652879" sldId="2147374981"/>
            <ac:picMk id="2" creationId="{518D6FAE-A391-DC53-51D8-E105142AD877}"/>
          </ac:picMkLst>
        </pc:picChg>
      </pc:sldChg>
      <pc:sldChg chg="delSp new del mod">
        <pc:chgData name="Liên, Nguyễn Thị Mỹ" userId="95074742-9b0a-4239-8472-22fc53abeb3b" providerId="ADAL" clId="{0A28FDEC-52E0-470A-BAD9-BFCEB5FF1834}" dt="2024-12-09T12:28:29.802" v="10203" actId="47"/>
        <pc:sldMkLst>
          <pc:docMk/>
          <pc:sldMk cId="978570174" sldId="2147374982"/>
        </pc:sldMkLst>
      </pc:sldChg>
      <pc:sldChg chg="addSp delSp modSp add del">
        <pc:chgData name="Liên, Nguyễn Thị Mỹ" userId="95074742-9b0a-4239-8472-22fc53abeb3b" providerId="ADAL" clId="{0A28FDEC-52E0-470A-BAD9-BFCEB5FF1834}" dt="2024-12-09T11:53:13.702" v="8827" actId="47"/>
        <pc:sldMkLst>
          <pc:docMk/>
          <pc:sldMk cId="2522493833" sldId="2147374982"/>
        </pc:sldMkLst>
      </pc:sldChg>
      <pc:sldChg chg="add del">
        <pc:chgData name="Liên, Nguyễn Thị Mỹ" userId="95074742-9b0a-4239-8472-22fc53abeb3b" providerId="ADAL" clId="{0A28FDEC-52E0-470A-BAD9-BFCEB5FF1834}" dt="2024-12-09T12:28:08.299" v="10199" actId="47"/>
        <pc:sldMkLst>
          <pc:docMk/>
          <pc:sldMk cId="3689250720" sldId="2147374982"/>
        </pc:sldMkLst>
      </pc:sldChg>
      <pc:sldChg chg="addSp delSp modSp new mod modTransition">
        <pc:chgData name="Liên, Nguyễn Thị Mỹ" userId="95074742-9b0a-4239-8472-22fc53abeb3b" providerId="ADAL" clId="{0A28FDEC-52E0-470A-BAD9-BFCEB5FF1834}" dt="2024-12-10T04:44:03.422" v="10940" actId="1076"/>
        <pc:sldMkLst>
          <pc:docMk/>
          <pc:sldMk cId="2919533494" sldId="2147374983"/>
        </pc:sldMkLst>
        <pc:spChg chg="add mod">
          <ac:chgData name="Liên, Nguyễn Thị Mỹ" userId="95074742-9b0a-4239-8472-22fc53abeb3b" providerId="ADAL" clId="{0A28FDEC-52E0-470A-BAD9-BFCEB5FF1834}" dt="2024-12-09T12:32:59.179" v="10346" actId="164"/>
          <ac:spMkLst>
            <pc:docMk/>
            <pc:sldMk cId="2919533494" sldId="2147374983"/>
            <ac:spMk id="4" creationId="{C57B08D1-B66F-D3D0-AA6A-9D5F94C5049C}"/>
          </ac:spMkLst>
        </pc:spChg>
        <pc:spChg chg="add mod">
          <ac:chgData name="Liên, Nguyễn Thị Mỹ" userId="95074742-9b0a-4239-8472-22fc53abeb3b" providerId="ADAL" clId="{0A28FDEC-52E0-470A-BAD9-BFCEB5FF1834}" dt="2024-12-09T12:32:59.179" v="10346" actId="164"/>
          <ac:spMkLst>
            <pc:docMk/>
            <pc:sldMk cId="2919533494" sldId="2147374983"/>
            <ac:spMk id="5" creationId="{FC11B71C-F63C-5F43-4451-3D5321F8B659}"/>
          </ac:spMkLst>
        </pc:spChg>
        <pc:grpChg chg="add mod">
          <ac:chgData name="Liên, Nguyễn Thị Mỹ" userId="95074742-9b0a-4239-8472-22fc53abeb3b" providerId="ADAL" clId="{0A28FDEC-52E0-470A-BAD9-BFCEB5FF1834}" dt="2024-12-09T12:34:43.903" v="10360" actId="1076"/>
          <ac:grpSpMkLst>
            <pc:docMk/>
            <pc:sldMk cId="2919533494" sldId="2147374983"/>
            <ac:grpSpMk id="8" creationId="{3D1D6EAF-684D-FE8E-4C1E-315D81F73F47}"/>
          </ac:grpSpMkLst>
        </pc:grpChg>
        <pc:picChg chg="add mod">
          <ac:chgData name="Liên, Nguyễn Thị Mỹ" userId="95074742-9b0a-4239-8472-22fc53abeb3b" providerId="ADAL" clId="{0A28FDEC-52E0-470A-BAD9-BFCEB5FF1834}" dt="2024-12-10T04:44:03.422" v="10940" actId="1076"/>
          <ac:picMkLst>
            <pc:docMk/>
            <pc:sldMk cId="2919533494" sldId="2147374983"/>
            <ac:picMk id="14" creationId="{243E7A50-7A25-16EB-DD31-CE4991188FAB}"/>
          </ac:picMkLst>
        </pc:picChg>
        <pc:picChg chg="add mod">
          <ac:chgData name="Liên, Nguyễn Thị Mỹ" userId="95074742-9b0a-4239-8472-22fc53abeb3b" providerId="ADAL" clId="{0A28FDEC-52E0-470A-BAD9-BFCEB5FF1834}" dt="2024-12-09T13:09:26.284" v="10609" actId="14100"/>
          <ac:picMkLst>
            <pc:docMk/>
            <pc:sldMk cId="2919533494" sldId="2147374983"/>
            <ac:picMk id="16" creationId="{58810C11-0DE8-11F7-7E5B-145D14303384}"/>
          </ac:picMkLst>
        </pc:picChg>
      </pc:sldChg>
      <pc:sldChg chg="addSp delSp modSp add mod modTransition">
        <pc:chgData name="Liên, Nguyễn Thị Mỹ" userId="95074742-9b0a-4239-8472-22fc53abeb3b" providerId="ADAL" clId="{0A28FDEC-52E0-470A-BAD9-BFCEB5FF1834}" dt="2024-12-10T04:42:54.757" v="10934"/>
        <pc:sldMkLst>
          <pc:docMk/>
          <pc:sldMk cId="3570615949" sldId="2147374984"/>
        </pc:sldMkLst>
        <pc:spChg chg="mod">
          <ac:chgData name="Liên, Nguyễn Thị Mỹ" userId="95074742-9b0a-4239-8472-22fc53abeb3b" providerId="ADAL" clId="{0A28FDEC-52E0-470A-BAD9-BFCEB5FF1834}" dt="2024-12-09T12:48:21.493" v="10593" actId="20577"/>
          <ac:spMkLst>
            <pc:docMk/>
            <pc:sldMk cId="3570615949" sldId="2147374984"/>
            <ac:spMk id="10" creationId="{7B064000-5757-CDB9-D717-7B70EC51D11F}"/>
          </ac:spMkLst>
        </pc:spChg>
        <pc:spChg chg="mod">
          <ac:chgData name="Liên, Nguyễn Thị Mỹ" userId="95074742-9b0a-4239-8472-22fc53abeb3b" providerId="ADAL" clId="{0A28FDEC-52E0-470A-BAD9-BFCEB5FF1834}" dt="2024-12-09T12:35:53.744" v="10381" actId="164"/>
          <ac:spMkLst>
            <pc:docMk/>
            <pc:sldMk cId="3570615949" sldId="2147374984"/>
            <ac:spMk id="16" creationId="{C08011DA-EB66-0AED-548A-AB5EAFDFA407}"/>
          </ac:spMkLst>
        </pc:spChg>
        <pc:spChg chg="mod">
          <ac:chgData name="Liên, Nguyễn Thị Mỹ" userId="95074742-9b0a-4239-8472-22fc53abeb3b" providerId="ADAL" clId="{0A28FDEC-52E0-470A-BAD9-BFCEB5FF1834}" dt="2024-12-10T04:41:44.315" v="10928" actId="20577"/>
          <ac:spMkLst>
            <pc:docMk/>
            <pc:sldMk cId="3570615949" sldId="2147374984"/>
            <ac:spMk id="18" creationId="{88E9FBC7-B5CA-2E58-D042-E948750B426B}"/>
          </ac:spMkLst>
        </pc:spChg>
        <pc:spChg chg="mod">
          <ac:chgData name="Liên, Nguyễn Thị Mỹ" userId="95074742-9b0a-4239-8472-22fc53abeb3b" providerId="ADAL" clId="{0A28FDEC-52E0-470A-BAD9-BFCEB5FF1834}" dt="2024-12-09T12:35:53.144" v="10379" actId="164"/>
          <ac:spMkLst>
            <pc:docMk/>
            <pc:sldMk cId="3570615949" sldId="2147374984"/>
            <ac:spMk id="19" creationId="{997C800B-D6D8-5A2B-5AF3-E051DFC76D15}"/>
          </ac:spMkLst>
        </pc:spChg>
        <pc:spChg chg="mod">
          <ac:chgData name="Liên, Nguyễn Thị Mỹ" userId="95074742-9b0a-4239-8472-22fc53abeb3b" providerId="ADAL" clId="{0A28FDEC-52E0-470A-BAD9-BFCEB5FF1834}" dt="2024-12-09T12:35:53.144" v="10379" actId="164"/>
          <ac:spMkLst>
            <pc:docMk/>
            <pc:sldMk cId="3570615949" sldId="2147374984"/>
            <ac:spMk id="21" creationId="{457BFCA5-86F0-9377-DE7F-D0DCD354B87F}"/>
          </ac:spMkLst>
        </pc:spChg>
        <pc:picChg chg="mod">
          <ac:chgData name="Liên, Nguyễn Thị Mỹ" userId="95074742-9b0a-4239-8472-22fc53abeb3b" providerId="ADAL" clId="{0A28FDEC-52E0-470A-BAD9-BFCEB5FF1834}" dt="2024-12-09T12:35:53.744" v="10381" actId="164"/>
          <ac:picMkLst>
            <pc:docMk/>
            <pc:sldMk cId="3570615949" sldId="2147374984"/>
            <ac:picMk id="17" creationId="{89435F4F-55F1-0948-A150-F6EE60F7F090}"/>
          </ac:picMkLst>
        </pc:picChg>
        <pc:picChg chg="mod">
          <ac:chgData name="Liên, Nguyễn Thị Mỹ" userId="95074742-9b0a-4239-8472-22fc53abeb3b" providerId="ADAL" clId="{0A28FDEC-52E0-470A-BAD9-BFCEB5FF1834}" dt="2024-12-09T12:35:53.144" v="10379" actId="164"/>
          <ac:picMkLst>
            <pc:docMk/>
            <pc:sldMk cId="3570615949" sldId="2147374984"/>
            <ac:picMk id="20" creationId="{B9184300-051B-30B7-63EC-2668A7E85881}"/>
          </ac:picMkLst>
        </pc:picChg>
      </pc:sldChg>
      <pc:sldChg chg="addSp delSp modSp add mod modTransition">
        <pc:chgData name="Liên, Nguyễn Thị Mỹ" userId="95074742-9b0a-4239-8472-22fc53abeb3b" providerId="ADAL" clId="{0A28FDEC-52E0-470A-BAD9-BFCEB5FF1834}" dt="2024-12-10T04:47:02.605" v="10955" actId="1076"/>
        <pc:sldMkLst>
          <pc:docMk/>
          <pc:sldMk cId="990249904" sldId="2147374985"/>
        </pc:sldMkLst>
        <pc:spChg chg="add mod">
          <ac:chgData name="Liên, Nguyễn Thị Mỹ" userId="95074742-9b0a-4239-8472-22fc53abeb3b" providerId="ADAL" clId="{0A28FDEC-52E0-470A-BAD9-BFCEB5FF1834}" dt="2024-12-10T04:18:02.728" v="10819" actId="20577"/>
          <ac:spMkLst>
            <pc:docMk/>
            <pc:sldMk cId="990249904" sldId="2147374985"/>
            <ac:spMk id="2" creationId="{C20B570A-9642-5F17-C977-C525193CB85C}"/>
          </ac:spMkLst>
        </pc:spChg>
        <pc:spChg chg="add mod">
          <ac:chgData name="Liên, Nguyễn Thị Mỹ" userId="95074742-9b0a-4239-8472-22fc53abeb3b" providerId="ADAL" clId="{0A28FDEC-52E0-470A-BAD9-BFCEB5FF1834}" dt="2024-12-10T04:45:02.094" v="10945"/>
          <ac:spMkLst>
            <pc:docMk/>
            <pc:sldMk cId="990249904" sldId="2147374985"/>
            <ac:spMk id="16" creationId="{B5B273E5-9F95-2586-757C-E34723CAA77E}"/>
          </ac:spMkLst>
        </pc:spChg>
        <pc:spChg chg="mod">
          <ac:chgData name="Liên, Nguyễn Thị Mỹ" userId="95074742-9b0a-4239-8472-22fc53abeb3b" providerId="ADAL" clId="{0A28FDEC-52E0-470A-BAD9-BFCEB5FF1834}" dt="2024-12-10T04:22:53.217" v="10892" actId="5793"/>
          <ac:spMkLst>
            <pc:docMk/>
            <pc:sldMk cId="990249904" sldId="2147374985"/>
            <ac:spMk id="55" creationId="{83A23838-0764-8A01-39FF-6B909C067863}"/>
          </ac:spMkLst>
        </pc:spChg>
        <pc:spChg chg="mod">
          <ac:chgData name="Liên, Nguyễn Thị Mỹ" userId="95074742-9b0a-4239-8472-22fc53abeb3b" providerId="ADAL" clId="{0A28FDEC-52E0-470A-BAD9-BFCEB5FF1834}" dt="2024-12-10T04:22:47.996" v="10887" actId="20577"/>
          <ac:spMkLst>
            <pc:docMk/>
            <pc:sldMk cId="990249904" sldId="2147374985"/>
            <ac:spMk id="62" creationId="{B7F738B1-B8A6-CCAE-2FB1-A85AE0BF4C03}"/>
          </ac:spMkLst>
        </pc:spChg>
        <pc:spChg chg="mod">
          <ac:chgData name="Liên, Nguyễn Thị Mỹ" userId="95074742-9b0a-4239-8472-22fc53abeb3b" providerId="ADAL" clId="{0A28FDEC-52E0-470A-BAD9-BFCEB5FF1834}" dt="2024-12-10T04:22:50.122" v="10889" actId="20577"/>
          <ac:spMkLst>
            <pc:docMk/>
            <pc:sldMk cId="990249904" sldId="2147374985"/>
            <ac:spMk id="3074" creationId="{B1B4DF20-A62B-250D-12F5-6A65418906BB}"/>
          </ac:spMkLst>
        </pc:spChg>
        <pc:spChg chg="mod">
          <ac:chgData name="Liên, Nguyễn Thị Mỹ" userId="95074742-9b0a-4239-8472-22fc53abeb3b" providerId="ADAL" clId="{0A28FDEC-52E0-470A-BAD9-BFCEB5FF1834}" dt="2024-12-10T04:20:11.860" v="10837" actId="1076"/>
          <ac:spMkLst>
            <pc:docMk/>
            <pc:sldMk cId="990249904" sldId="2147374985"/>
            <ac:spMk id="3076" creationId="{10CF2CE7-ABF2-927A-EA4F-1F1850EB49BF}"/>
          </ac:spMkLst>
        </pc:spChg>
        <pc:spChg chg="mod">
          <ac:chgData name="Liên, Nguyễn Thị Mỹ" userId="95074742-9b0a-4239-8472-22fc53abeb3b" providerId="ADAL" clId="{0A28FDEC-52E0-470A-BAD9-BFCEB5FF1834}" dt="2024-12-10T04:21:38.823" v="10861" actId="164"/>
          <ac:spMkLst>
            <pc:docMk/>
            <pc:sldMk cId="990249904" sldId="2147374985"/>
            <ac:spMk id="3080" creationId="{8D3A0535-4296-96DA-F1FF-799AAE346762}"/>
          </ac:spMkLst>
        </pc:spChg>
        <pc:grpChg chg="add mod">
          <ac:chgData name="Liên, Nguyễn Thị Mỹ" userId="95074742-9b0a-4239-8472-22fc53abeb3b" providerId="ADAL" clId="{0A28FDEC-52E0-470A-BAD9-BFCEB5FF1834}" dt="2024-12-10T04:21:38.823" v="10861" actId="164"/>
          <ac:grpSpMkLst>
            <pc:docMk/>
            <pc:sldMk cId="990249904" sldId="2147374985"/>
            <ac:grpSpMk id="6" creationId="{BA8405EF-C254-B0A1-D8C2-C41F8B003FDD}"/>
          </ac:grpSpMkLst>
        </pc:grpChg>
        <pc:picChg chg="add mod">
          <ac:chgData name="Liên, Nguyễn Thị Mỹ" userId="95074742-9b0a-4239-8472-22fc53abeb3b" providerId="ADAL" clId="{0A28FDEC-52E0-470A-BAD9-BFCEB5FF1834}" dt="2024-12-10T04:47:02.605" v="10955" actId="1076"/>
          <ac:picMkLst>
            <pc:docMk/>
            <pc:sldMk cId="990249904" sldId="2147374985"/>
            <ac:picMk id="3" creationId="{ECCA4273-8980-8D8B-82D6-2F801670D1AC}"/>
          </ac:picMkLst>
        </pc:picChg>
      </pc:sldChg>
      <pc:sldMasterChg chg="delSldLayout">
        <pc:chgData name="Liên, Nguyễn Thị Mỹ" userId="95074742-9b0a-4239-8472-22fc53abeb3b" providerId="ADAL" clId="{0A28FDEC-52E0-470A-BAD9-BFCEB5FF1834}" dt="2024-12-09T10:12:03.810" v="6403" actId="47"/>
        <pc:sldMasterMkLst>
          <pc:docMk/>
          <pc:sldMasterMk cId="3393739726" sldId="2147483685"/>
        </pc:sldMasterMkLst>
        <pc:sldLayoutChg chg="del">
          <pc:chgData name="Liên, Nguyễn Thị Mỹ" userId="95074742-9b0a-4239-8472-22fc53abeb3b" providerId="ADAL" clId="{0A28FDEC-52E0-470A-BAD9-BFCEB5FF1834}" dt="2024-12-09T10:12:03.810" v="6403" actId="47"/>
          <pc:sldLayoutMkLst>
            <pc:docMk/>
            <pc:sldMasterMk cId="3393739726" sldId="2147483685"/>
            <pc:sldLayoutMk cId="3697834967" sldId="2147483714"/>
          </pc:sldLayoutMkLst>
        </pc:sldLayoutChg>
      </pc:sldMasterChg>
      <pc:sldMasterChg chg="del delSldLayout">
        <pc:chgData name="Liên, Nguyễn Thị Mỹ" userId="95074742-9b0a-4239-8472-22fc53abeb3b" providerId="ADAL" clId="{0A28FDEC-52E0-470A-BAD9-BFCEB5FF1834}" dt="2024-12-09T09:29:13.846" v="5849" actId="47"/>
        <pc:sldMasterMkLst>
          <pc:docMk/>
          <pc:sldMasterMk cId="975058145" sldId="2147483754"/>
        </pc:sldMasterMkLst>
        <pc:sldLayoutChg chg="del">
          <pc:chgData name="Liên, Nguyễn Thị Mỹ" userId="95074742-9b0a-4239-8472-22fc53abeb3b" providerId="ADAL" clId="{0A28FDEC-52E0-470A-BAD9-BFCEB5FF1834}" dt="2024-12-09T09:29:13.846" v="5849" actId="47"/>
          <pc:sldLayoutMkLst>
            <pc:docMk/>
            <pc:sldMasterMk cId="975058145" sldId="2147483754"/>
            <pc:sldLayoutMk cId="1860690610" sldId="2147483755"/>
          </pc:sldLayoutMkLst>
        </pc:sldLayoutChg>
        <pc:sldLayoutChg chg="del">
          <pc:chgData name="Liên, Nguyễn Thị Mỹ" userId="95074742-9b0a-4239-8472-22fc53abeb3b" providerId="ADAL" clId="{0A28FDEC-52E0-470A-BAD9-BFCEB5FF1834}" dt="2024-12-09T09:29:13.846" v="5849" actId="47"/>
          <pc:sldLayoutMkLst>
            <pc:docMk/>
            <pc:sldMasterMk cId="975058145" sldId="2147483754"/>
            <pc:sldLayoutMk cId="1604376345" sldId="2147483756"/>
          </pc:sldLayoutMkLst>
        </pc:sldLayoutChg>
        <pc:sldLayoutChg chg="del">
          <pc:chgData name="Liên, Nguyễn Thị Mỹ" userId="95074742-9b0a-4239-8472-22fc53abeb3b" providerId="ADAL" clId="{0A28FDEC-52E0-470A-BAD9-BFCEB5FF1834}" dt="2024-12-09T09:29:13.846" v="5849" actId="47"/>
          <pc:sldLayoutMkLst>
            <pc:docMk/>
            <pc:sldMasterMk cId="975058145" sldId="2147483754"/>
            <pc:sldLayoutMk cId="3054484416" sldId="2147483757"/>
          </pc:sldLayoutMkLst>
        </pc:sldLayoutChg>
        <pc:sldLayoutChg chg="del">
          <pc:chgData name="Liên, Nguyễn Thị Mỹ" userId="95074742-9b0a-4239-8472-22fc53abeb3b" providerId="ADAL" clId="{0A28FDEC-52E0-470A-BAD9-BFCEB5FF1834}" dt="2024-12-09T09:29:13.846" v="5849" actId="47"/>
          <pc:sldLayoutMkLst>
            <pc:docMk/>
            <pc:sldMasterMk cId="975058145" sldId="2147483754"/>
            <pc:sldLayoutMk cId="2854965923" sldId="2147483758"/>
          </pc:sldLayoutMkLst>
        </pc:sldLayoutChg>
        <pc:sldLayoutChg chg="del">
          <pc:chgData name="Liên, Nguyễn Thị Mỹ" userId="95074742-9b0a-4239-8472-22fc53abeb3b" providerId="ADAL" clId="{0A28FDEC-52E0-470A-BAD9-BFCEB5FF1834}" dt="2024-12-09T09:29:13.846" v="5849" actId="47"/>
          <pc:sldLayoutMkLst>
            <pc:docMk/>
            <pc:sldMasterMk cId="975058145" sldId="2147483754"/>
            <pc:sldLayoutMk cId="71834847" sldId="2147483759"/>
          </pc:sldLayoutMkLst>
        </pc:sldLayoutChg>
        <pc:sldLayoutChg chg="del">
          <pc:chgData name="Liên, Nguyễn Thị Mỹ" userId="95074742-9b0a-4239-8472-22fc53abeb3b" providerId="ADAL" clId="{0A28FDEC-52E0-470A-BAD9-BFCEB5FF1834}" dt="2024-12-09T09:29:13.846" v="5849" actId="47"/>
          <pc:sldLayoutMkLst>
            <pc:docMk/>
            <pc:sldMasterMk cId="975058145" sldId="2147483754"/>
            <pc:sldLayoutMk cId="1663324143" sldId="2147483760"/>
          </pc:sldLayoutMkLst>
        </pc:sldLayoutChg>
        <pc:sldLayoutChg chg="del">
          <pc:chgData name="Liên, Nguyễn Thị Mỹ" userId="95074742-9b0a-4239-8472-22fc53abeb3b" providerId="ADAL" clId="{0A28FDEC-52E0-470A-BAD9-BFCEB5FF1834}" dt="2024-12-09T09:29:13.846" v="5849" actId="47"/>
          <pc:sldLayoutMkLst>
            <pc:docMk/>
            <pc:sldMasterMk cId="975058145" sldId="2147483754"/>
            <pc:sldLayoutMk cId="1849215501" sldId="2147483761"/>
          </pc:sldLayoutMkLst>
        </pc:sldLayoutChg>
        <pc:sldLayoutChg chg="del">
          <pc:chgData name="Liên, Nguyễn Thị Mỹ" userId="95074742-9b0a-4239-8472-22fc53abeb3b" providerId="ADAL" clId="{0A28FDEC-52E0-470A-BAD9-BFCEB5FF1834}" dt="2024-12-09T09:29:13.846" v="5849" actId="47"/>
          <pc:sldLayoutMkLst>
            <pc:docMk/>
            <pc:sldMasterMk cId="975058145" sldId="2147483754"/>
            <pc:sldLayoutMk cId="712079523" sldId="2147483762"/>
          </pc:sldLayoutMkLst>
        </pc:sldLayoutChg>
        <pc:sldLayoutChg chg="del">
          <pc:chgData name="Liên, Nguyễn Thị Mỹ" userId="95074742-9b0a-4239-8472-22fc53abeb3b" providerId="ADAL" clId="{0A28FDEC-52E0-470A-BAD9-BFCEB5FF1834}" dt="2024-12-09T09:29:13.846" v="5849" actId="47"/>
          <pc:sldLayoutMkLst>
            <pc:docMk/>
            <pc:sldMasterMk cId="975058145" sldId="2147483754"/>
            <pc:sldLayoutMk cId="2038282396" sldId="2147483763"/>
          </pc:sldLayoutMkLst>
        </pc:sldLayoutChg>
        <pc:sldLayoutChg chg="del">
          <pc:chgData name="Liên, Nguyễn Thị Mỹ" userId="95074742-9b0a-4239-8472-22fc53abeb3b" providerId="ADAL" clId="{0A28FDEC-52E0-470A-BAD9-BFCEB5FF1834}" dt="2024-12-09T09:29:13.846" v="5849" actId="47"/>
          <pc:sldLayoutMkLst>
            <pc:docMk/>
            <pc:sldMasterMk cId="975058145" sldId="2147483754"/>
            <pc:sldLayoutMk cId="1935498514" sldId="2147483764"/>
          </pc:sldLayoutMkLst>
        </pc:sldLayoutChg>
        <pc:sldLayoutChg chg="del">
          <pc:chgData name="Liên, Nguyễn Thị Mỹ" userId="95074742-9b0a-4239-8472-22fc53abeb3b" providerId="ADAL" clId="{0A28FDEC-52E0-470A-BAD9-BFCEB5FF1834}" dt="2024-12-09T09:29:13.846" v="5849" actId="47"/>
          <pc:sldLayoutMkLst>
            <pc:docMk/>
            <pc:sldMasterMk cId="975058145" sldId="2147483754"/>
            <pc:sldLayoutMk cId="4123087380" sldId="2147483765"/>
          </pc:sldLayoutMkLst>
        </pc:sldLayoutChg>
        <pc:sldLayoutChg chg="del">
          <pc:chgData name="Liên, Nguyễn Thị Mỹ" userId="95074742-9b0a-4239-8472-22fc53abeb3b" providerId="ADAL" clId="{0A28FDEC-52E0-470A-BAD9-BFCEB5FF1834}" dt="2024-12-09T09:29:13.846" v="5849" actId="47"/>
          <pc:sldLayoutMkLst>
            <pc:docMk/>
            <pc:sldMasterMk cId="975058145" sldId="2147483754"/>
            <pc:sldLayoutMk cId="763695158" sldId="2147483766"/>
          </pc:sldLayoutMkLst>
        </pc:sldLayoutChg>
      </pc:sldMasterChg>
    </pc:docChg>
  </pc:docChgLst>
  <pc:docChgLst>
    <pc:chgData name="Anh, Hoang Mai" userId="6d7c3d63-e161-4966-910a-0919aa9e465a" providerId="ADAL" clId="{B7D61AC1-B67F-493C-A300-F49ECC81D51C}"/>
    <pc:docChg chg="undo custSel addSld delSld modSld sldOrd modMainMaster addSection delSection modSection">
      <pc:chgData name="Anh, Hoang Mai" userId="6d7c3d63-e161-4966-910a-0919aa9e465a" providerId="ADAL" clId="{B7D61AC1-B67F-493C-A300-F49ECC81D51C}" dt="2024-06-04T10:22:08.520" v="2941" actId="2711"/>
      <pc:docMkLst>
        <pc:docMk/>
      </pc:docMkLst>
      <pc:sldChg chg="delSp del">
        <pc:chgData name="Anh, Hoang Mai" userId="6d7c3d63-e161-4966-910a-0919aa9e465a" providerId="ADAL" clId="{B7D61AC1-B67F-493C-A300-F49ECC81D51C}" dt="2024-06-04T06:41:15.009" v="61" actId="47"/>
        <pc:sldMkLst>
          <pc:docMk/>
          <pc:sldMk cId="1089143945" sldId="257"/>
        </pc:sldMkLst>
      </pc:sldChg>
      <pc:sldChg chg="del">
        <pc:chgData name="Anh, Hoang Mai" userId="6d7c3d63-e161-4966-910a-0919aa9e465a" providerId="ADAL" clId="{B7D61AC1-B67F-493C-A300-F49ECC81D51C}" dt="2024-06-04T06:42:17.216" v="109" actId="47"/>
        <pc:sldMkLst>
          <pc:docMk/>
          <pc:sldMk cId="2343271104" sldId="259"/>
        </pc:sldMkLst>
      </pc:sldChg>
      <pc:sldChg chg="del">
        <pc:chgData name="Anh, Hoang Mai" userId="6d7c3d63-e161-4966-910a-0919aa9e465a" providerId="ADAL" clId="{B7D61AC1-B67F-493C-A300-F49ECC81D51C}" dt="2024-06-04T06:43:15.695" v="122" actId="47"/>
        <pc:sldMkLst>
          <pc:docMk/>
          <pc:sldMk cId="1797095923" sldId="260"/>
        </pc:sldMkLst>
      </pc:sldChg>
      <pc:sldChg chg="addSp modSp mod">
        <pc:chgData name="Anh, Hoang Mai" userId="6d7c3d63-e161-4966-910a-0919aa9e465a" providerId="ADAL" clId="{B7D61AC1-B67F-493C-A300-F49ECC81D51C}" dt="2024-06-04T06:55:54.107" v="421" actId="207"/>
        <pc:sldMkLst>
          <pc:docMk/>
          <pc:sldMk cId="2080674408" sldId="261"/>
        </pc:sldMkLst>
      </pc:sldChg>
      <pc:sldChg chg="delSp del">
        <pc:chgData name="Anh, Hoang Mai" userId="6d7c3d63-e161-4966-910a-0919aa9e465a" providerId="ADAL" clId="{B7D61AC1-B67F-493C-A300-F49ECC81D51C}" dt="2024-06-04T06:45:24.614" v="138" actId="47"/>
        <pc:sldMkLst>
          <pc:docMk/>
          <pc:sldMk cId="3068484254" sldId="262"/>
        </pc:sldMkLst>
      </pc:sldChg>
      <pc:sldChg chg="addSp modSp mod">
        <pc:chgData name="Anh, Hoang Mai" userId="6d7c3d63-e161-4966-910a-0919aa9e465a" providerId="ADAL" clId="{B7D61AC1-B67F-493C-A300-F49ECC81D51C}" dt="2024-06-04T09:34:02.204" v="2336" actId="207"/>
        <pc:sldMkLst>
          <pc:docMk/>
          <pc:sldMk cId="2855825667" sldId="263"/>
        </pc:sldMkLst>
      </pc:sldChg>
      <pc:sldChg chg="addSp modSp mod">
        <pc:chgData name="Anh, Hoang Mai" userId="6d7c3d63-e161-4966-910a-0919aa9e465a" providerId="ADAL" clId="{B7D61AC1-B67F-493C-A300-F49ECC81D51C}" dt="2024-06-04T09:34:46.582" v="2343" actId="207"/>
        <pc:sldMkLst>
          <pc:docMk/>
          <pc:sldMk cId="317726959" sldId="277"/>
        </pc:sldMkLst>
      </pc:sldChg>
      <pc:sldChg chg="addSp modSp mod">
        <pc:chgData name="Anh, Hoang Mai" userId="6d7c3d63-e161-4966-910a-0919aa9e465a" providerId="ADAL" clId="{B7D61AC1-B67F-493C-A300-F49ECC81D51C}" dt="2024-06-04T06:56:43.644" v="431" actId="207"/>
        <pc:sldMkLst>
          <pc:docMk/>
          <pc:sldMk cId="4222308412" sldId="278"/>
        </pc:sldMkLst>
      </pc:sldChg>
      <pc:sldChg chg="addSp modSp mod">
        <pc:chgData name="Anh, Hoang Mai" userId="6d7c3d63-e161-4966-910a-0919aa9e465a" providerId="ADAL" clId="{B7D61AC1-B67F-493C-A300-F49ECC81D51C}" dt="2024-06-04T06:56:48.895" v="433" actId="207"/>
        <pc:sldMkLst>
          <pc:docMk/>
          <pc:sldMk cId="3889552919" sldId="279"/>
        </pc:sldMkLst>
      </pc:sldChg>
      <pc:sldChg chg="addSp modSp mod">
        <pc:chgData name="Anh, Hoang Mai" userId="6d7c3d63-e161-4966-910a-0919aa9e465a" providerId="ADAL" clId="{B7D61AC1-B67F-493C-A300-F49ECC81D51C}" dt="2024-06-04T08:10:35.329" v="1188" actId="2711"/>
        <pc:sldMkLst>
          <pc:docMk/>
          <pc:sldMk cId="1124028932" sldId="280"/>
        </pc:sldMkLst>
      </pc:sldChg>
      <pc:sldChg chg="addSp modSp mod">
        <pc:chgData name="Anh, Hoang Mai" userId="6d7c3d63-e161-4966-910a-0919aa9e465a" providerId="ADAL" clId="{B7D61AC1-B67F-493C-A300-F49ECC81D51C}" dt="2024-06-04T08:10:58.320" v="1192" actId="1076"/>
        <pc:sldMkLst>
          <pc:docMk/>
          <pc:sldMk cId="3031310368" sldId="282"/>
        </pc:sldMkLst>
      </pc:sldChg>
      <pc:sldChg chg="del">
        <pc:chgData name="Anh, Hoang Mai" userId="6d7c3d63-e161-4966-910a-0919aa9e465a" providerId="ADAL" clId="{B7D61AC1-B67F-493C-A300-F49ECC81D51C}" dt="2024-06-04T06:47:15.739" v="157" actId="47"/>
        <pc:sldMkLst>
          <pc:docMk/>
          <pc:sldMk cId="839336070" sldId="283"/>
        </pc:sldMkLst>
      </pc:sldChg>
      <pc:sldChg chg="addSp modSp mod">
        <pc:chgData name="Anh, Hoang Mai" userId="6d7c3d63-e161-4966-910a-0919aa9e465a" providerId="ADAL" clId="{B7D61AC1-B67F-493C-A300-F49ECC81D51C}" dt="2024-06-04T06:57:02.491" v="437" actId="207"/>
        <pc:sldMkLst>
          <pc:docMk/>
          <pc:sldMk cId="1224570306" sldId="284"/>
        </pc:sldMkLst>
      </pc:sldChg>
      <pc:sldChg chg="addSp modSp mod">
        <pc:chgData name="Anh, Hoang Mai" userId="6d7c3d63-e161-4966-910a-0919aa9e465a" providerId="ADAL" clId="{B7D61AC1-B67F-493C-A300-F49ECC81D51C}" dt="2024-06-04T09:27:13.076" v="2319" actId="1076"/>
        <pc:sldMkLst>
          <pc:docMk/>
          <pc:sldMk cId="761874806" sldId="289"/>
        </pc:sldMkLst>
      </pc:sldChg>
      <pc:sldChg chg="addSp modSp mod">
        <pc:chgData name="Anh, Hoang Mai" userId="6d7c3d63-e161-4966-910a-0919aa9e465a" providerId="ADAL" clId="{B7D61AC1-B67F-493C-A300-F49ECC81D51C}" dt="2024-06-04T09:27:28.342" v="2320" actId="14100"/>
        <pc:sldMkLst>
          <pc:docMk/>
          <pc:sldMk cId="2581352961" sldId="290"/>
        </pc:sldMkLst>
      </pc:sldChg>
      <pc:sldChg chg="addSp modSp mod">
        <pc:chgData name="Anh, Hoang Mai" userId="6d7c3d63-e161-4966-910a-0919aa9e465a" providerId="ADAL" clId="{B7D61AC1-B67F-493C-A300-F49ECC81D51C}" dt="2024-06-04T06:57:50.841" v="442" actId="207"/>
        <pc:sldMkLst>
          <pc:docMk/>
          <pc:sldMk cId="314927043" sldId="291"/>
        </pc:sldMkLst>
      </pc:sldChg>
      <pc:sldChg chg="addSp modSp mod">
        <pc:chgData name="Anh, Hoang Mai" userId="6d7c3d63-e161-4966-910a-0919aa9e465a" providerId="ADAL" clId="{B7D61AC1-B67F-493C-A300-F49ECC81D51C}" dt="2024-06-04T06:57:54.754" v="443" actId="207"/>
        <pc:sldMkLst>
          <pc:docMk/>
          <pc:sldMk cId="2072189859" sldId="292"/>
        </pc:sldMkLst>
      </pc:sldChg>
      <pc:sldChg chg="addSp delSp modSp add del mod">
        <pc:chgData name="Anh, Hoang Mai" userId="6d7c3d63-e161-4966-910a-0919aa9e465a" providerId="ADAL" clId="{B7D61AC1-B67F-493C-A300-F49ECC81D51C}" dt="2024-06-04T06:41:12.826" v="60" actId="20577"/>
        <pc:sldMkLst>
          <pc:docMk/>
          <pc:sldMk cId="3278502370" sldId="297"/>
        </pc:sldMkLst>
      </pc:sldChg>
      <pc:sldChg chg="addSp modSp mod">
        <pc:chgData name="Anh, Hoang Mai" userId="6d7c3d63-e161-4966-910a-0919aa9e465a" providerId="ADAL" clId="{B7D61AC1-B67F-493C-A300-F49ECC81D51C}" dt="2024-06-04T09:35:03.661" v="2347" actId="207"/>
        <pc:sldMkLst>
          <pc:docMk/>
          <pc:sldMk cId="1030459667" sldId="298"/>
        </pc:sldMkLst>
      </pc:sldChg>
      <pc:sldChg chg="addSp modSp mod">
        <pc:chgData name="Anh, Hoang Mai" userId="6d7c3d63-e161-4966-910a-0919aa9e465a" providerId="ADAL" clId="{B7D61AC1-B67F-493C-A300-F49ECC81D51C}" dt="2024-06-04T07:08:31.124" v="562"/>
        <pc:sldMkLst>
          <pc:docMk/>
          <pc:sldMk cId="2074849870" sldId="306"/>
        </pc:sldMkLst>
      </pc:sldChg>
      <pc:sldChg chg="addSp modSp mod">
        <pc:chgData name="Anh, Hoang Mai" userId="6d7c3d63-e161-4966-910a-0919aa9e465a" providerId="ADAL" clId="{B7D61AC1-B67F-493C-A300-F49ECC81D51C}" dt="2024-06-04T07:09:50.291" v="656" actId="20577"/>
        <pc:sldMkLst>
          <pc:docMk/>
          <pc:sldMk cId="8692320" sldId="308"/>
        </pc:sldMkLst>
      </pc:sldChg>
      <pc:sldChg chg="addSp delSp modSp mod">
        <pc:chgData name="Anh, Hoang Mai" userId="6d7c3d63-e161-4966-910a-0919aa9e465a" providerId="ADAL" clId="{B7D61AC1-B67F-493C-A300-F49ECC81D51C}" dt="2024-06-04T09:53:12.413" v="2759" actId="404"/>
        <pc:sldMkLst>
          <pc:docMk/>
          <pc:sldMk cId="3115017718" sldId="310"/>
        </pc:sldMkLst>
      </pc:sldChg>
      <pc:sldChg chg="addSp modSp mod">
        <pc:chgData name="Anh, Hoang Mai" userId="6d7c3d63-e161-4966-910a-0919aa9e465a" providerId="ADAL" clId="{B7D61AC1-B67F-493C-A300-F49ECC81D51C}" dt="2024-06-04T07:17:23.875" v="792" actId="207"/>
        <pc:sldMkLst>
          <pc:docMk/>
          <pc:sldMk cId="67988799" sldId="311"/>
        </pc:sldMkLst>
      </pc:sldChg>
      <pc:sldChg chg="addSp modSp mod">
        <pc:chgData name="Anh, Hoang Mai" userId="6d7c3d63-e161-4966-910a-0919aa9e465a" providerId="ADAL" clId="{B7D61AC1-B67F-493C-A300-F49ECC81D51C}" dt="2024-06-04T07:25:36.312" v="823" actId="5793"/>
        <pc:sldMkLst>
          <pc:docMk/>
          <pc:sldMk cId="1940920963" sldId="312"/>
        </pc:sldMkLst>
      </pc:sldChg>
      <pc:sldChg chg="addSp modSp mod">
        <pc:chgData name="Anh, Hoang Mai" userId="6d7c3d63-e161-4966-910a-0919aa9e465a" providerId="ADAL" clId="{B7D61AC1-B67F-493C-A300-F49ECC81D51C}" dt="2024-06-04T07:25:44.238" v="824" actId="20577"/>
        <pc:sldMkLst>
          <pc:docMk/>
          <pc:sldMk cId="1450424209" sldId="313"/>
        </pc:sldMkLst>
      </pc:sldChg>
      <pc:sldChg chg="addSp delSp modSp mod">
        <pc:chgData name="Anh, Hoang Mai" userId="6d7c3d63-e161-4966-910a-0919aa9e465a" providerId="ADAL" clId="{B7D61AC1-B67F-493C-A300-F49ECC81D51C}" dt="2024-06-04T08:59:12.467" v="2117" actId="208"/>
        <pc:sldMkLst>
          <pc:docMk/>
          <pc:sldMk cId="1599361449" sldId="314"/>
        </pc:sldMkLst>
      </pc:sldChg>
      <pc:sldChg chg="addSp modSp mod">
        <pc:chgData name="Anh, Hoang Mai" userId="6d7c3d63-e161-4966-910a-0919aa9e465a" providerId="ADAL" clId="{B7D61AC1-B67F-493C-A300-F49ECC81D51C}" dt="2024-06-04T09:03:27.794" v="2141" actId="404"/>
        <pc:sldMkLst>
          <pc:docMk/>
          <pc:sldMk cId="3106115166" sldId="315"/>
        </pc:sldMkLst>
      </pc:sldChg>
      <pc:sldChg chg="addSp modSp mod">
        <pc:chgData name="Anh, Hoang Mai" userId="6d7c3d63-e161-4966-910a-0919aa9e465a" providerId="ADAL" clId="{B7D61AC1-B67F-493C-A300-F49ECC81D51C}" dt="2024-06-04T09:08:24.794" v="2170" actId="20577"/>
        <pc:sldMkLst>
          <pc:docMk/>
          <pc:sldMk cId="1950215082" sldId="316"/>
        </pc:sldMkLst>
      </pc:sldChg>
      <pc:sldChg chg="delSp del">
        <pc:chgData name="Anh, Hoang Mai" userId="6d7c3d63-e161-4966-910a-0919aa9e465a" providerId="ADAL" clId="{B7D61AC1-B67F-493C-A300-F49ECC81D51C}" dt="2024-06-04T07:31:23.867" v="853" actId="47"/>
        <pc:sldMkLst>
          <pc:docMk/>
          <pc:sldMk cId="1390488965" sldId="326"/>
        </pc:sldMkLst>
      </pc:sldChg>
      <pc:sldChg chg="addSp modSp mod">
        <pc:chgData name="Anh, Hoang Mai" userId="6d7c3d63-e161-4966-910a-0919aa9e465a" providerId="ADAL" clId="{B7D61AC1-B67F-493C-A300-F49ECC81D51C}" dt="2024-06-04T07:31:55.158" v="860" actId="1076"/>
        <pc:sldMkLst>
          <pc:docMk/>
          <pc:sldMk cId="4056315952" sldId="327"/>
        </pc:sldMkLst>
      </pc:sldChg>
      <pc:sldChg chg="addSp modSp del mod">
        <pc:chgData name="Anh, Hoang Mai" userId="6d7c3d63-e161-4966-910a-0919aa9e465a" providerId="ADAL" clId="{B7D61AC1-B67F-493C-A300-F49ECC81D51C}" dt="2024-06-04T09:45:39.024" v="2364" actId="47"/>
        <pc:sldMkLst>
          <pc:docMk/>
          <pc:sldMk cId="2248977359" sldId="328"/>
        </pc:sldMkLst>
      </pc:sldChg>
      <pc:sldChg chg="addSp modSp del mod">
        <pc:chgData name="Anh, Hoang Mai" userId="6d7c3d63-e161-4966-910a-0919aa9e465a" providerId="ADAL" clId="{B7D61AC1-B67F-493C-A300-F49ECC81D51C}" dt="2024-06-04T09:45:31.987" v="2363" actId="47"/>
        <pc:sldMkLst>
          <pc:docMk/>
          <pc:sldMk cId="1097054639" sldId="329"/>
        </pc:sldMkLst>
      </pc:sldChg>
      <pc:sldChg chg="addSp modSp mod">
        <pc:chgData name="Anh, Hoang Mai" userId="6d7c3d63-e161-4966-910a-0919aa9e465a" providerId="ADAL" clId="{B7D61AC1-B67F-493C-A300-F49ECC81D51C}" dt="2024-06-04T07:43:31.568" v="874" actId="208"/>
        <pc:sldMkLst>
          <pc:docMk/>
          <pc:sldMk cId="3207264973" sldId="330"/>
        </pc:sldMkLst>
      </pc:sldChg>
      <pc:sldChg chg="addSp modSp mod">
        <pc:chgData name="Anh, Hoang Mai" userId="6d7c3d63-e161-4966-910a-0919aa9e465a" providerId="ADAL" clId="{B7D61AC1-B67F-493C-A300-F49ECC81D51C}" dt="2024-06-04T07:45:41.243" v="888" actId="207"/>
        <pc:sldMkLst>
          <pc:docMk/>
          <pc:sldMk cId="966511918" sldId="331"/>
        </pc:sldMkLst>
      </pc:sldChg>
      <pc:sldChg chg="addSp modSp mod ord">
        <pc:chgData name="Anh, Hoang Mai" userId="6d7c3d63-e161-4966-910a-0919aa9e465a" providerId="ADAL" clId="{B7D61AC1-B67F-493C-A300-F49ECC81D51C}" dt="2024-06-04T10:16:08.553" v="2922"/>
        <pc:sldMkLst>
          <pc:docMk/>
          <pc:sldMk cId="366956337" sldId="332"/>
        </pc:sldMkLst>
      </pc:sldChg>
      <pc:sldChg chg="addSp delSp modSp mod">
        <pc:chgData name="Anh, Hoang Mai" userId="6d7c3d63-e161-4966-910a-0919aa9e465a" providerId="ADAL" clId="{B7D61AC1-B67F-493C-A300-F49ECC81D51C}" dt="2024-06-04T09:29:25.569" v="2321" actId="478"/>
        <pc:sldMkLst>
          <pc:docMk/>
          <pc:sldMk cId="2676511995" sldId="334"/>
        </pc:sldMkLst>
      </pc:sldChg>
      <pc:sldChg chg="addSp modSp mod">
        <pc:chgData name="Anh, Hoang Mai" userId="6d7c3d63-e161-4966-910a-0919aa9e465a" providerId="ADAL" clId="{B7D61AC1-B67F-493C-A300-F49ECC81D51C}" dt="2024-06-04T07:53:55.152" v="1143" actId="20577"/>
        <pc:sldMkLst>
          <pc:docMk/>
          <pc:sldMk cId="3555256805" sldId="335"/>
        </pc:sldMkLst>
      </pc:sldChg>
      <pc:sldChg chg="addSp modSp mod">
        <pc:chgData name="Anh, Hoang Mai" userId="6d7c3d63-e161-4966-910a-0919aa9e465a" providerId="ADAL" clId="{B7D61AC1-B67F-493C-A300-F49ECC81D51C}" dt="2024-06-04T09:14:03.300" v="2277" actId="2711"/>
        <pc:sldMkLst>
          <pc:docMk/>
          <pc:sldMk cId="2724835248" sldId="336"/>
        </pc:sldMkLst>
      </pc:sldChg>
      <pc:sldChg chg="addSp modSp mod">
        <pc:chgData name="Anh, Hoang Mai" userId="6d7c3d63-e161-4966-910a-0919aa9e465a" providerId="ADAL" clId="{B7D61AC1-B67F-493C-A300-F49ECC81D51C}" dt="2024-06-04T08:07:47.666" v="1173" actId="20577"/>
        <pc:sldMkLst>
          <pc:docMk/>
          <pc:sldMk cId="2527471761" sldId="337"/>
        </pc:sldMkLst>
      </pc:sldChg>
      <pc:sldChg chg="addSp modSp mod">
        <pc:chgData name="Anh, Hoang Mai" userId="6d7c3d63-e161-4966-910a-0919aa9e465a" providerId="ADAL" clId="{B7D61AC1-B67F-493C-A300-F49ECC81D51C}" dt="2024-06-04T09:14:19.842" v="2278" actId="2711"/>
        <pc:sldMkLst>
          <pc:docMk/>
          <pc:sldMk cId="11529519" sldId="339"/>
        </pc:sldMkLst>
      </pc:sldChg>
      <pc:sldChg chg="delSp del">
        <pc:chgData name="Anh, Hoang Mai" userId="6d7c3d63-e161-4966-910a-0919aa9e465a" providerId="ADAL" clId="{B7D61AC1-B67F-493C-A300-F49ECC81D51C}" dt="2024-06-04T08:09:21.082" v="1180" actId="47"/>
        <pc:sldMkLst>
          <pc:docMk/>
          <pc:sldMk cId="2137590066" sldId="340"/>
        </pc:sldMkLst>
      </pc:sldChg>
      <pc:sldChg chg="addSp modSp mod">
        <pc:chgData name="Anh, Hoang Mai" userId="6d7c3d63-e161-4966-910a-0919aa9e465a" providerId="ADAL" clId="{B7D61AC1-B67F-493C-A300-F49ECC81D51C}" dt="2024-06-04T09:56:13.321" v="2915" actId="1582"/>
        <pc:sldMkLst>
          <pc:docMk/>
          <pc:sldMk cId="3628374006" sldId="341"/>
        </pc:sldMkLst>
      </pc:sldChg>
      <pc:sldChg chg="addSp modSp mod">
        <pc:chgData name="Anh, Hoang Mai" userId="6d7c3d63-e161-4966-910a-0919aa9e465a" providerId="ADAL" clId="{B7D61AC1-B67F-493C-A300-F49ECC81D51C}" dt="2024-06-04T08:10:09.903" v="1186"/>
        <pc:sldMkLst>
          <pc:docMk/>
          <pc:sldMk cId="1831033664" sldId="342"/>
        </pc:sldMkLst>
      </pc:sldChg>
      <pc:sldChg chg="addSp modSp mod">
        <pc:chgData name="Anh, Hoang Mai" userId="6d7c3d63-e161-4966-910a-0919aa9e465a" providerId="ADAL" clId="{B7D61AC1-B67F-493C-A300-F49ECC81D51C}" dt="2024-06-04T08:44:15.748" v="1737" actId="1076"/>
        <pc:sldMkLst>
          <pc:docMk/>
          <pc:sldMk cId="2728323948" sldId="343"/>
        </pc:sldMkLst>
      </pc:sldChg>
      <pc:sldChg chg="addSp modSp mod">
        <pc:chgData name="Anh, Hoang Mai" userId="6d7c3d63-e161-4966-910a-0919aa9e465a" providerId="ADAL" clId="{B7D61AC1-B67F-493C-A300-F49ECC81D51C}" dt="2024-06-04T08:24:12.246" v="1336" actId="1076"/>
        <pc:sldMkLst>
          <pc:docMk/>
          <pc:sldMk cId="1046312001" sldId="349"/>
        </pc:sldMkLst>
      </pc:sldChg>
      <pc:sldChg chg="addSp modSp mod">
        <pc:chgData name="Anh, Hoang Mai" userId="6d7c3d63-e161-4966-910a-0919aa9e465a" providerId="ADAL" clId="{B7D61AC1-B67F-493C-A300-F49ECC81D51C}" dt="2024-06-04T10:22:08.520" v="2941" actId="2711"/>
        <pc:sldMkLst>
          <pc:docMk/>
          <pc:sldMk cId="4013958040" sldId="350"/>
        </pc:sldMkLst>
      </pc:sldChg>
      <pc:sldChg chg="addSp modSp del mod">
        <pc:chgData name="Anh, Hoang Mai" userId="6d7c3d63-e161-4966-910a-0919aa9e465a" providerId="ADAL" clId="{B7D61AC1-B67F-493C-A300-F49ECC81D51C}" dt="2024-06-04T10:09:42.683" v="2920" actId="47"/>
        <pc:sldMkLst>
          <pc:docMk/>
          <pc:sldMk cId="2522844612" sldId="351"/>
        </pc:sldMkLst>
      </pc:sldChg>
      <pc:sldChg chg="addSp modSp mod">
        <pc:chgData name="Anh, Hoang Mai" userId="6d7c3d63-e161-4966-910a-0919aa9e465a" providerId="ADAL" clId="{B7D61AC1-B67F-493C-A300-F49ECC81D51C}" dt="2024-06-04T08:25:51.360" v="1370"/>
        <pc:sldMkLst>
          <pc:docMk/>
          <pc:sldMk cId="2819115976" sldId="363"/>
        </pc:sldMkLst>
      </pc:sldChg>
      <pc:sldChg chg="addSp delSp modSp mod">
        <pc:chgData name="Anh, Hoang Mai" userId="6d7c3d63-e161-4966-910a-0919aa9e465a" providerId="ADAL" clId="{B7D61AC1-B67F-493C-A300-F49ECC81D51C}" dt="2024-06-04T08:26:53.323" v="1400" actId="5793"/>
        <pc:sldMkLst>
          <pc:docMk/>
          <pc:sldMk cId="2837400460" sldId="364"/>
        </pc:sldMkLst>
      </pc:sldChg>
      <pc:sldChg chg="addSp modSp mod">
        <pc:chgData name="Anh, Hoang Mai" userId="6d7c3d63-e161-4966-910a-0919aa9e465a" providerId="ADAL" clId="{B7D61AC1-B67F-493C-A300-F49ECC81D51C}" dt="2024-06-04T08:28:17.604" v="1428"/>
        <pc:sldMkLst>
          <pc:docMk/>
          <pc:sldMk cId="3783792830" sldId="365"/>
        </pc:sldMkLst>
      </pc:sldChg>
      <pc:sldChg chg="addSp delSp modSp mod">
        <pc:chgData name="Anh, Hoang Mai" userId="6d7c3d63-e161-4966-910a-0919aa9e465a" providerId="ADAL" clId="{B7D61AC1-B67F-493C-A300-F49ECC81D51C}" dt="2024-06-04T09:41:56.626" v="2362" actId="208"/>
        <pc:sldMkLst>
          <pc:docMk/>
          <pc:sldMk cId="1180493487" sldId="366"/>
        </pc:sldMkLst>
      </pc:sldChg>
      <pc:sldChg chg="addSp modSp mod">
        <pc:chgData name="Anh, Hoang Mai" userId="6d7c3d63-e161-4966-910a-0919aa9e465a" providerId="ADAL" clId="{B7D61AC1-B67F-493C-A300-F49ECC81D51C}" dt="2024-06-04T06:48:07.046" v="166" actId="1076"/>
        <pc:sldMkLst>
          <pc:docMk/>
          <pc:sldMk cId="1356235635" sldId="372"/>
        </pc:sldMkLst>
      </pc:sldChg>
      <pc:sldChg chg="addSp modSp">
        <pc:chgData name="Anh, Hoang Mai" userId="6d7c3d63-e161-4966-910a-0919aa9e465a" providerId="ADAL" clId="{B7D61AC1-B67F-493C-A300-F49ECC81D51C}" dt="2024-06-04T06:48:13.455" v="167"/>
        <pc:sldMkLst>
          <pc:docMk/>
          <pc:sldMk cId="3827670073" sldId="374"/>
        </pc:sldMkLst>
      </pc:sldChg>
      <pc:sldChg chg="addSp modSp mod">
        <pc:chgData name="Anh, Hoang Mai" userId="6d7c3d63-e161-4966-910a-0919aa9e465a" providerId="ADAL" clId="{B7D61AC1-B67F-493C-A300-F49ECC81D51C}" dt="2024-06-04T09:32:32.570" v="2328" actId="1076"/>
        <pc:sldMkLst>
          <pc:docMk/>
          <pc:sldMk cId="487158212" sldId="375"/>
        </pc:sldMkLst>
      </pc:sldChg>
      <pc:sldChg chg="addSp modSp mod">
        <pc:chgData name="Anh, Hoang Mai" userId="6d7c3d63-e161-4966-910a-0919aa9e465a" providerId="ADAL" clId="{B7D61AC1-B67F-493C-A300-F49ECC81D51C}" dt="2024-06-04T06:57:36.423" v="439" actId="1076"/>
        <pc:sldMkLst>
          <pc:docMk/>
          <pc:sldMk cId="4198947655" sldId="376"/>
        </pc:sldMkLst>
      </pc:sldChg>
      <pc:sldChg chg="addSp modSp mod">
        <pc:chgData name="Anh, Hoang Mai" userId="6d7c3d63-e161-4966-910a-0919aa9e465a" providerId="ADAL" clId="{B7D61AC1-B67F-493C-A300-F49ECC81D51C}" dt="2024-06-04T10:09:17.016" v="2919" actId="20577"/>
        <pc:sldMkLst>
          <pc:docMk/>
          <pc:sldMk cId="373408735" sldId="377"/>
        </pc:sldMkLst>
      </pc:sldChg>
      <pc:sldChg chg="addSp modSp mod">
        <pc:chgData name="Anh, Hoang Mai" userId="6d7c3d63-e161-4966-910a-0919aa9e465a" providerId="ADAL" clId="{B7D61AC1-B67F-493C-A300-F49ECC81D51C}" dt="2024-06-04T08:15:50.046" v="1325"/>
        <pc:sldMkLst>
          <pc:docMk/>
          <pc:sldMk cId="2635100819" sldId="378"/>
        </pc:sldMkLst>
      </pc:sldChg>
      <pc:sldChg chg="del">
        <pc:chgData name="Anh, Hoang Mai" userId="6d7c3d63-e161-4966-910a-0919aa9e465a" providerId="ADAL" clId="{B7D61AC1-B67F-493C-A300-F49ECC81D51C}" dt="2024-06-04T08:12:18.621" v="1204" actId="47"/>
        <pc:sldMkLst>
          <pc:docMk/>
          <pc:sldMk cId="3992743538" sldId="379"/>
        </pc:sldMkLst>
      </pc:sldChg>
      <pc:sldChg chg="delSp del">
        <pc:chgData name="Anh, Hoang Mai" userId="6d7c3d63-e161-4966-910a-0919aa9e465a" providerId="ADAL" clId="{B7D61AC1-B67F-493C-A300-F49ECC81D51C}" dt="2024-06-04T08:23:20.115" v="1332" actId="47"/>
        <pc:sldMkLst>
          <pc:docMk/>
          <pc:sldMk cId="2738897065" sldId="382"/>
        </pc:sldMkLst>
      </pc:sldChg>
      <pc:sldChg chg="delSp del">
        <pc:chgData name="Anh, Hoang Mai" userId="6d7c3d63-e161-4966-910a-0919aa9e465a" providerId="ADAL" clId="{B7D61AC1-B67F-493C-A300-F49ECC81D51C}" dt="2024-06-04T07:04:34.430" v="519" actId="47"/>
        <pc:sldMkLst>
          <pc:docMk/>
          <pc:sldMk cId="3625870596" sldId="384"/>
        </pc:sldMkLst>
      </pc:sldChg>
      <pc:sldChg chg="addSp modSp mod">
        <pc:chgData name="Anh, Hoang Mai" userId="6d7c3d63-e161-4966-910a-0919aa9e465a" providerId="ADAL" clId="{B7D61AC1-B67F-493C-A300-F49ECC81D51C}" dt="2024-06-04T07:06:14.764" v="536"/>
        <pc:sldMkLst>
          <pc:docMk/>
          <pc:sldMk cId="187762301" sldId="385"/>
        </pc:sldMkLst>
      </pc:sldChg>
      <pc:sldChg chg="addSp modSp mod">
        <pc:chgData name="Anh, Hoang Mai" userId="6d7c3d63-e161-4966-910a-0919aa9e465a" providerId="ADAL" clId="{B7D61AC1-B67F-493C-A300-F49ECC81D51C}" dt="2024-06-04T07:07:16.110" v="542"/>
        <pc:sldMkLst>
          <pc:docMk/>
          <pc:sldMk cId="445789525" sldId="386"/>
        </pc:sldMkLst>
      </pc:sldChg>
      <pc:sldChg chg="addSp modSp mod">
        <pc:chgData name="Anh, Hoang Mai" userId="6d7c3d63-e161-4966-910a-0919aa9e465a" providerId="ADAL" clId="{B7D61AC1-B67F-493C-A300-F49ECC81D51C}" dt="2024-06-04T07:07:36.827" v="547"/>
        <pc:sldMkLst>
          <pc:docMk/>
          <pc:sldMk cId="361655393" sldId="387"/>
        </pc:sldMkLst>
      </pc:sldChg>
      <pc:sldChg chg="addSp modSp mod">
        <pc:chgData name="Anh, Hoang Mai" userId="6d7c3d63-e161-4966-910a-0919aa9e465a" providerId="ADAL" clId="{B7D61AC1-B67F-493C-A300-F49ECC81D51C}" dt="2024-06-04T07:07:59.091" v="554"/>
        <pc:sldMkLst>
          <pc:docMk/>
          <pc:sldMk cId="2497557117" sldId="388"/>
        </pc:sldMkLst>
      </pc:sldChg>
      <pc:sldChg chg="add del">
        <pc:chgData name="Anh, Hoang Mai" userId="6d7c3d63-e161-4966-910a-0919aa9e465a" providerId="ADAL" clId="{B7D61AC1-B67F-493C-A300-F49ECC81D51C}" dt="2024-06-04T06:36:38.995" v="35"/>
        <pc:sldMkLst>
          <pc:docMk/>
          <pc:sldMk cId="2529371421" sldId="1277"/>
        </pc:sldMkLst>
      </pc:sldChg>
      <pc:sldChg chg="addSp delSp modSp add">
        <pc:chgData name="Anh, Hoang Mai" userId="6d7c3d63-e161-4966-910a-0919aa9e465a" providerId="ADAL" clId="{B7D61AC1-B67F-493C-A300-F49ECC81D51C}" dt="2024-06-04T09:17:02.431" v="2281"/>
        <pc:sldMkLst>
          <pc:docMk/>
          <pc:sldMk cId="3957146480" sldId="2480"/>
        </pc:sldMkLst>
      </pc:sldChg>
      <pc:sldChg chg="addSp delSp modSp add">
        <pc:chgData name="Anh, Hoang Mai" userId="6d7c3d63-e161-4966-910a-0919aa9e465a" providerId="ADAL" clId="{B7D61AC1-B67F-493C-A300-F49ECC81D51C}" dt="2024-06-04T09:17:51.763" v="2284"/>
        <pc:sldMkLst>
          <pc:docMk/>
          <pc:sldMk cId="3821660452" sldId="2482"/>
        </pc:sldMkLst>
      </pc:sldChg>
      <pc:sldChg chg="addSp delSp modSp add mod">
        <pc:chgData name="Anh, Hoang Mai" userId="6d7c3d63-e161-4966-910a-0919aa9e465a" providerId="ADAL" clId="{B7D61AC1-B67F-493C-A300-F49ECC81D51C}" dt="2024-06-04T09:22:19.029" v="2305" actId="1076"/>
        <pc:sldMkLst>
          <pc:docMk/>
          <pc:sldMk cId="1674668662" sldId="2484"/>
        </pc:sldMkLst>
      </pc:sldChg>
      <pc:sldChg chg="addSp modSp mod">
        <pc:chgData name="Anh, Hoang Mai" userId="6d7c3d63-e161-4966-910a-0919aa9e465a" providerId="ADAL" clId="{B7D61AC1-B67F-493C-A300-F49ECC81D51C}" dt="2024-06-04T06:56:04.552" v="422" actId="207"/>
        <pc:sldMkLst>
          <pc:docMk/>
          <pc:sldMk cId="1518354651" sldId="3291"/>
        </pc:sldMkLst>
      </pc:sldChg>
      <pc:sldChg chg="addSp modSp mod">
        <pc:chgData name="Anh, Hoang Mai" userId="6d7c3d63-e161-4966-910a-0919aa9e465a" providerId="ADAL" clId="{B7D61AC1-B67F-493C-A300-F49ECC81D51C}" dt="2024-06-04T06:56:16.013" v="425" actId="207"/>
        <pc:sldMkLst>
          <pc:docMk/>
          <pc:sldMk cId="4217467125" sldId="3292"/>
        </pc:sldMkLst>
      </pc:sldChg>
      <pc:sldChg chg="addSp modSp mod">
        <pc:chgData name="Anh, Hoang Mai" userId="6d7c3d63-e161-4966-910a-0919aa9e465a" providerId="ADAL" clId="{B7D61AC1-B67F-493C-A300-F49ECC81D51C}" dt="2024-06-04T06:46:08.566" v="144"/>
        <pc:sldMkLst>
          <pc:docMk/>
          <pc:sldMk cId="1500674423" sldId="3294"/>
        </pc:sldMkLst>
      </pc:sldChg>
      <pc:sldChg chg="addSp delSp modSp mod">
        <pc:chgData name="Anh, Hoang Mai" userId="6d7c3d63-e161-4966-910a-0919aa9e465a" providerId="ADAL" clId="{B7D61AC1-B67F-493C-A300-F49ECC81D51C}" dt="2024-06-04T09:09:19.017" v="2262" actId="478"/>
        <pc:sldMkLst>
          <pc:docMk/>
          <pc:sldMk cId="1068372889" sldId="3295"/>
        </pc:sldMkLst>
      </pc:sldChg>
      <pc:sldChg chg="addSp modSp mod">
        <pc:chgData name="Anh, Hoang Mai" userId="6d7c3d63-e161-4966-910a-0919aa9e465a" providerId="ADAL" clId="{B7D61AC1-B67F-493C-A300-F49ECC81D51C}" dt="2024-06-04T07:30:17.876" v="843"/>
        <pc:sldMkLst>
          <pc:docMk/>
          <pc:sldMk cId="4152250284" sldId="3296"/>
        </pc:sldMkLst>
      </pc:sldChg>
      <pc:sldChg chg="addSp modSp mod">
        <pc:chgData name="Anh, Hoang Mai" userId="6d7c3d63-e161-4966-910a-0919aa9e465a" providerId="ADAL" clId="{B7D61AC1-B67F-493C-A300-F49ECC81D51C}" dt="2024-06-04T09:39:03.917" v="2355" actId="1076"/>
        <pc:sldMkLst>
          <pc:docMk/>
          <pc:sldMk cId="596126646" sldId="3297"/>
        </pc:sldMkLst>
      </pc:sldChg>
      <pc:sldChg chg="addSp modSp mod">
        <pc:chgData name="Anh, Hoang Mai" userId="6d7c3d63-e161-4966-910a-0919aa9e465a" providerId="ADAL" clId="{B7D61AC1-B67F-493C-A300-F49ECC81D51C}" dt="2024-06-04T06:47:51.705" v="164" actId="2711"/>
        <pc:sldMkLst>
          <pc:docMk/>
          <pc:sldMk cId="988377318" sldId="3298"/>
        </pc:sldMkLst>
      </pc:sldChg>
      <pc:sldChg chg="addSp modSp mod">
        <pc:chgData name="Anh, Hoang Mai" userId="6d7c3d63-e161-4966-910a-0919aa9e465a" providerId="ADAL" clId="{B7D61AC1-B67F-493C-A300-F49ECC81D51C}" dt="2024-06-04T06:58:01.579" v="445" actId="207"/>
        <pc:sldMkLst>
          <pc:docMk/>
          <pc:sldMk cId="87719175" sldId="3299"/>
        </pc:sldMkLst>
      </pc:sldChg>
      <pc:sldChg chg="addSp modSp mod">
        <pc:chgData name="Anh, Hoang Mai" userId="6d7c3d63-e161-4966-910a-0919aa9e465a" providerId="ADAL" clId="{B7D61AC1-B67F-493C-A300-F49ECC81D51C}" dt="2024-06-04T06:59:08.581" v="461"/>
        <pc:sldMkLst>
          <pc:docMk/>
          <pc:sldMk cId="579847747" sldId="3300"/>
        </pc:sldMkLst>
      </pc:sldChg>
      <pc:sldChg chg="addSp modSp mod">
        <pc:chgData name="Anh, Hoang Mai" userId="6d7c3d63-e161-4966-910a-0919aa9e465a" providerId="ADAL" clId="{B7D61AC1-B67F-493C-A300-F49ECC81D51C}" dt="2024-06-04T06:59:56.492" v="467"/>
        <pc:sldMkLst>
          <pc:docMk/>
          <pc:sldMk cId="2767461756" sldId="3301"/>
        </pc:sldMkLst>
      </pc:sldChg>
      <pc:sldChg chg="addSp modSp mod">
        <pc:chgData name="Anh, Hoang Mai" userId="6d7c3d63-e161-4966-910a-0919aa9e465a" providerId="ADAL" clId="{B7D61AC1-B67F-493C-A300-F49ECC81D51C}" dt="2024-06-04T07:00:48.997" v="478"/>
        <pc:sldMkLst>
          <pc:docMk/>
          <pc:sldMk cId="3902768856" sldId="3302"/>
        </pc:sldMkLst>
      </pc:sldChg>
      <pc:sldChg chg="addSp modSp mod">
        <pc:chgData name="Anh, Hoang Mai" userId="6d7c3d63-e161-4966-910a-0919aa9e465a" providerId="ADAL" clId="{B7D61AC1-B67F-493C-A300-F49ECC81D51C}" dt="2024-06-04T09:34:24.079" v="2338" actId="207"/>
        <pc:sldMkLst>
          <pc:docMk/>
          <pc:sldMk cId="785162137" sldId="3303"/>
        </pc:sldMkLst>
      </pc:sldChg>
      <pc:sldChg chg="addSp modSp mod">
        <pc:chgData name="Anh, Hoang Mai" userId="6d7c3d63-e161-4966-910a-0919aa9e465a" providerId="ADAL" clId="{B7D61AC1-B67F-493C-A300-F49ECC81D51C}" dt="2024-06-04T06:58:43.517" v="454"/>
        <pc:sldMkLst>
          <pc:docMk/>
          <pc:sldMk cId="1031112110" sldId="3304"/>
        </pc:sldMkLst>
      </pc:sldChg>
      <pc:sldChg chg="addSp modSp mod">
        <pc:chgData name="Anh, Hoang Mai" userId="6d7c3d63-e161-4966-910a-0919aa9e465a" providerId="ADAL" clId="{B7D61AC1-B67F-493C-A300-F49ECC81D51C}" dt="2024-06-04T09:36:37.248" v="2350" actId="207"/>
        <pc:sldMkLst>
          <pc:docMk/>
          <pc:sldMk cId="4012621728" sldId="3305"/>
        </pc:sldMkLst>
      </pc:sldChg>
      <pc:sldChg chg="addSp modSp mod">
        <pc:chgData name="Anh, Hoang Mai" userId="6d7c3d63-e161-4966-910a-0919aa9e465a" providerId="ADAL" clId="{B7D61AC1-B67F-493C-A300-F49ECC81D51C}" dt="2024-06-04T07:01:53.329" v="490"/>
        <pc:sldMkLst>
          <pc:docMk/>
          <pc:sldMk cId="1923368175" sldId="3306"/>
        </pc:sldMkLst>
      </pc:sldChg>
      <pc:sldChg chg="addSp modSp mod">
        <pc:chgData name="Anh, Hoang Mai" userId="6d7c3d63-e161-4966-910a-0919aa9e465a" providerId="ADAL" clId="{B7D61AC1-B67F-493C-A300-F49ECC81D51C}" dt="2024-06-04T07:02:24.574" v="496"/>
        <pc:sldMkLst>
          <pc:docMk/>
          <pc:sldMk cId="399183103" sldId="3307"/>
        </pc:sldMkLst>
      </pc:sldChg>
      <pc:sldChg chg="addSp modSp mod">
        <pc:chgData name="Anh, Hoang Mai" userId="6d7c3d63-e161-4966-910a-0919aa9e465a" providerId="ADAL" clId="{B7D61AC1-B67F-493C-A300-F49ECC81D51C}" dt="2024-06-04T09:37:03.143" v="2353" actId="1076"/>
        <pc:sldMkLst>
          <pc:docMk/>
          <pc:sldMk cId="2297298930" sldId="3308"/>
        </pc:sldMkLst>
      </pc:sldChg>
      <pc:sldChg chg="addSp modSp mod">
        <pc:chgData name="Anh, Hoang Mai" userId="6d7c3d63-e161-4966-910a-0919aa9e465a" providerId="ADAL" clId="{B7D61AC1-B67F-493C-A300-F49ECC81D51C}" dt="2024-06-04T07:03:38.732" v="507"/>
        <pc:sldMkLst>
          <pc:docMk/>
          <pc:sldMk cId="708063643" sldId="3309"/>
        </pc:sldMkLst>
      </pc:sldChg>
      <pc:sldChg chg="addSp modSp mod">
        <pc:chgData name="Anh, Hoang Mai" userId="6d7c3d63-e161-4966-910a-0919aa9e465a" providerId="ADAL" clId="{B7D61AC1-B67F-493C-A300-F49ECC81D51C}" dt="2024-06-04T07:04:02.062" v="513"/>
        <pc:sldMkLst>
          <pc:docMk/>
          <pc:sldMk cId="2340889396" sldId="3310"/>
        </pc:sldMkLst>
      </pc:sldChg>
      <pc:sldChg chg="addSp modSp mod">
        <pc:chgData name="Anh, Hoang Mai" userId="6d7c3d63-e161-4966-910a-0919aa9e465a" providerId="ADAL" clId="{B7D61AC1-B67F-493C-A300-F49ECC81D51C}" dt="2024-06-04T07:13:06.619" v="775" actId="20577"/>
        <pc:sldMkLst>
          <pc:docMk/>
          <pc:sldMk cId="298042694" sldId="3311"/>
        </pc:sldMkLst>
      </pc:sldChg>
      <pc:sldChg chg="addSp modSp mod">
        <pc:chgData name="Anh, Hoang Mai" userId="6d7c3d63-e161-4966-910a-0919aa9e465a" providerId="ADAL" clId="{B7D61AC1-B67F-493C-A300-F49ECC81D51C}" dt="2024-06-04T07:11:10.877" v="692"/>
        <pc:sldMkLst>
          <pc:docMk/>
          <pc:sldMk cId="3166388413" sldId="3312"/>
        </pc:sldMkLst>
      </pc:sldChg>
      <pc:sldChg chg="addSp modSp mod">
        <pc:chgData name="Anh, Hoang Mai" userId="6d7c3d63-e161-4966-910a-0919aa9e465a" providerId="ADAL" clId="{B7D61AC1-B67F-493C-A300-F49ECC81D51C}" dt="2024-06-04T07:46:18.510" v="896" actId="1076"/>
        <pc:sldMkLst>
          <pc:docMk/>
          <pc:sldMk cId="1983084808" sldId="3314"/>
        </pc:sldMkLst>
      </pc:sldChg>
      <pc:sldChg chg="addSp modSp mod">
        <pc:chgData name="Anh, Hoang Mai" userId="6d7c3d63-e161-4966-910a-0919aa9e465a" providerId="ADAL" clId="{B7D61AC1-B67F-493C-A300-F49ECC81D51C}" dt="2024-06-04T09:39:25.611" v="2356" actId="2711"/>
        <pc:sldMkLst>
          <pc:docMk/>
          <pc:sldMk cId="2553617622" sldId="3315"/>
        </pc:sldMkLst>
      </pc:sldChg>
      <pc:sldChg chg="addSp modSp mod">
        <pc:chgData name="Anh, Hoang Mai" userId="6d7c3d63-e161-4966-910a-0919aa9e465a" providerId="ADAL" clId="{B7D61AC1-B67F-493C-A300-F49ECC81D51C}" dt="2024-06-04T08:15:33.160" v="1323"/>
        <pc:sldMkLst>
          <pc:docMk/>
          <pc:sldMk cId="3761075123" sldId="3316"/>
        </pc:sldMkLst>
      </pc:sldChg>
      <pc:sldChg chg="addSp delSp modSp mod">
        <pc:chgData name="Anh, Hoang Mai" userId="6d7c3d63-e161-4966-910a-0919aa9e465a" providerId="ADAL" clId="{B7D61AC1-B67F-493C-A300-F49ECC81D51C}" dt="2024-06-04T08:14:44.186" v="1313" actId="22"/>
        <pc:sldMkLst>
          <pc:docMk/>
          <pc:sldMk cId="1295070535" sldId="3317"/>
        </pc:sldMkLst>
      </pc:sldChg>
      <pc:sldChg chg="delSp del">
        <pc:chgData name="Anh, Hoang Mai" userId="6d7c3d63-e161-4966-910a-0919aa9e465a" providerId="ADAL" clId="{B7D61AC1-B67F-493C-A300-F49ECC81D51C}" dt="2024-06-04T08:15:20.013" v="1321" actId="47"/>
        <pc:sldMkLst>
          <pc:docMk/>
          <pc:sldMk cId="1084530707" sldId="3318"/>
        </pc:sldMkLst>
      </pc:sldChg>
      <pc:sldChg chg="addSp delSp modSp add mod">
        <pc:chgData name="Anh, Hoang Mai" userId="6d7c3d63-e161-4966-910a-0919aa9e465a" providerId="ADAL" clId="{B7D61AC1-B67F-493C-A300-F49ECC81D51C}" dt="2024-06-04T06:55:48.746" v="419" actId="113"/>
        <pc:sldMkLst>
          <pc:docMk/>
          <pc:sldMk cId="304503835" sldId="3319"/>
        </pc:sldMkLst>
      </pc:sldChg>
      <pc:sldChg chg="delSp modSp add del mod">
        <pc:chgData name="Anh, Hoang Mai" userId="6d7c3d63-e161-4966-910a-0919aa9e465a" providerId="ADAL" clId="{B7D61AC1-B67F-493C-A300-F49ECC81D51C}" dt="2024-06-04T06:32:32.825" v="24" actId="47"/>
        <pc:sldMkLst>
          <pc:docMk/>
          <pc:sldMk cId="1678550428" sldId="3319"/>
        </pc:sldMkLst>
      </pc:sldChg>
      <pc:sldChg chg="addSp delSp modSp add mod">
        <pc:chgData name="Anh, Hoang Mai" userId="6d7c3d63-e161-4966-910a-0919aa9e465a" providerId="ADAL" clId="{B7D61AC1-B67F-493C-A300-F49ECC81D51C}" dt="2024-06-04T06:55:43.704" v="418" actId="207"/>
        <pc:sldMkLst>
          <pc:docMk/>
          <pc:sldMk cId="434040119" sldId="3320"/>
        </pc:sldMkLst>
      </pc:sldChg>
      <pc:sldChg chg="add del">
        <pc:chgData name="Anh, Hoang Mai" userId="6d7c3d63-e161-4966-910a-0919aa9e465a" providerId="ADAL" clId="{B7D61AC1-B67F-493C-A300-F49ECC81D51C}" dt="2024-06-04T06:41:53.016" v="105"/>
        <pc:sldMkLst>
          <pc:docMk/>
          <pc:sldMk cId="3343509244" sldId="3320"/>
        </pc:sldMkLst>
      </pc:sldChg>
      <pc:sldChg chg="addSp delSp modSp add mod">
        <pc:chgData name="Anh, Hoang Mai" userId="6d7c3d63-e161-4966-910a-0919aa9e465a" providerId="ADAL" clId="{B7D61AC1-B67F-493C-A300-F49ECC81D51C}" dt="2024-06-04T06:56:23.339" v="427" actId="207"/>
        <pc:sldMkLst>
          <pc:docMk/>
          <pc:sldMk cId="1495924470" sldId="3321"/>
        </pc:sldMkLst>
      </pc:sldChg>
      <pc:sldChg chg="addSp delSp modSp add mod">
        <pc:chgData name="Anh, Hoang Mai" userId="6d7c3d63-e161-4966-910a-0919aa9e465a" providerId="ADAL" clId="{B7D61AC1-B67F-493C-A300-F49ECC81D51C}" dt="2024-06-04T06:56:56.481" v="435" actId="207"/>
        <pc:sldMkLst>
          <pc:docMk/>
          <pc:sldMk cId="680718596" sldId="3322"/>
        </pc:sldMkLst>
      </pc:sldChg>
      <pc:sldChg chg="addSp delSp modSp add">
        <pc:chgData name="Anh, Hoang Mai" userId="6d7c3d63-e161-4966-910a-0919aa9e465a" providerId="ADAL" clId="{B7D61AC1-B67F-493C-A300-F49ECC81D51C}" dt="2024-06-04T07:04:32.371" v="518" actId="1076"/>
        <pc:sldMkLst>
          <pc:docMk/>
          <pc:sldMk cId="1634308397" sldId="3323"/>
        </pc:sldMkLst>
      </pc:sldChg>
      <pc:sldChg chg="addSp delSp modSp add">
        <pc:chgData name="Anh, Hoang Mai" userId="6d7c3d63-e161-4966-910a-0919aa9e465a" providerId="ADAL" clId="{B7D61AC1-B67F-493C-A300-F49ECC81D51C}" dt="2024-06-04T07:31:21.864" v="852" actId="1076"/>
        <pc:sldMkLst>
          <pc:docMk/>
          <pc:sldMk cId="1914762562" sldId="3324"/>
        </pc:sldMkLst>
      </pc:sldChg>
      <pc:sldChg chg="addSp delSp modSp add mod">
        <pc:chgData name="Anh, Hoang Mai" userId="6d7c3d63-e161-4966-910a-0919aa9e465a" providerId="ADAL" clId="{B7D61AC1-B67F-493C-A300-F49ECC81D51C}" dt="2024-06-04T08:09:31.956" v="1182" actId="207"/>
        <pc:sldMkLst>
          <pc:docMk/>
          <pc:sldMk cId="1133888203" sldId="3325"/>
        </pc:sldMkLst>
      </pc:sldChg>
      <pc:sldChg chg="addSp delSp modSp add mod">
        <pc:chgData name="Anh, Hoang Mai" userId="6d7c3d63-e161-4966-910a-0919aa9e465a" providerId="ADAL" clId="{B7D61AC1-B67F-493C-A300-F49ECC81D51C}" dt="2024-06-04T08:12:10.352" v="1203" actId="207"/>
        <pc:sldMkLst>
          <pc:docMk/>
          <pc:sldMk cId="700256906" sldId="3326"/>
        </pc:sldMkLst>
      </pc:sldChg>
      <pc:sldChg chg="add del">
        <pc:chgData name="Anh, Hoang Mai" userId="6d7c3d63-e161-4966-910a-0919aa9e465a" providerId="ADAL" clId="{B7D61AC1-B67F-493C-A300-F49ECC81D51C}" dt="2024-06-04T08:11:54.357" v="1199"/>
        <pc:sldMkLst>
          <pc:docMk/>
          <pc:sldMk cId="3489043845" sldId="3327"/>
        </pc:sldMkLst>
      </pc:sldChg>
      <pc:sldChg chg="addSp delSp modSp add mod">
        <pc:chgData name="Anh, Hoang Mai" userId="6d7c3d63-e161-4966-910a-0919aa9e465a" providerId="ADAL" clId="{B7D61AC1-B67F-493C-A300-F49ECC81D51C}" dt="2024-06-04T08:15:16.403" v="1320" actId="207"/>
        <pc:sldMkLst>
          <pc:docMk/>
          <pc:sldMk cId="3738424922" sldId="3327"/>
        </pc:sldMkLst>
      </pc:sldChg>
      <pc:sldChg chg="addSp delSp modSp add mod">
        <pc:chgData name="Anh, Hoang Mai" userId="6d7c3d63-e161-4966-910a-0919aa9e465a" providerId="ADAL" clId="{B7D61AC1-B67F-493C-A300-F49ECC81D51C}" dt="2024-06-04T08:23:15.238" v="1331" actId="207"/>
        <pc:sldMkLst>
          <pc:docMk/>
          <pc:sldMk cId="3485623972" sldId="3328"/>
        </pc:sldMkLst>
      </pc:sldChg>
      <pc:sldChg chg="addSp delSp modSp add mod">
        <pc:chgData name="Anh, Hoang Mai" userId="6d7c3d63-e161-4966-910a-0919aa9e465a" providerId="ADAL" clId="{B7D61AC1-B67F-493C-A300-F49ECC81D51C}" dt="2024-06-04T10:21:17.073" v="2940" actId="208"/>
        <pc:sldMkLst>
          <pc:docMk/>
          <pc:sldMk cId="1945054813" sldId="3329"/>
        </pc:sldMkLst>
      </pc:sldChg>
      <pc:sldMasterChg chg="delSldLayout">
        <pc:chgData name="Anh, Hoang Mai" userId="6d7c3d63-e161-4966-910a-0919aa9e465a" providerId="ADAL" clId="{B7D61AC1-B67F-493C-A300-F49ECC81D51C}" dt="2024-06-04T08:23:20.115" v="1332" actId="47"/>
        <pc:sldMasterMkLst>
          <pc:docMk/>
          <pc:sldMasterMk cId="3393739726" sldId="2147483685"/>
        </pc:sldMasterMkLst>
        <pc:sldLayoutChg chg="del">
          <pc:chgData name="Anh, Hoang Mai" userId="6d7c3d63-e161-4966-910a-0919aa9e465a" providerId="ADAL" clId="{B7D61AC1-B67F-493C-A300-F49ECC81D51C}" dt="2024-06-04T06:41:15.009" v="61" actId="47"/>
          <pc:sldLayoutMkLst>
            <pc:docMk/>
            <pc:sldMasterMk cId="3393739726" sldId="2147483685"/>
            <pc:sldLayoutMk cId="296769764" sldId="2147483697"/>
          </pc:sldLayoutMkLst>
        </pc:sldLayoutChg>
        <pc:sldLayoutChg chg="del">
          <pc:chgData name="Anh, Hoang Mai" userId="6d7c3d63-e161-4966-910a-0919aa9e465a" providerId="ADAL" clId="{B7D61AC1-B67F-493C-A300-F49ECC81D51C}" dt="2024-06-04T08:23:20.115" v="1332" actId="47"/>
          <pc:sldLayoutMkLst>
            <pc:docMk/>
            <pc:sldMasterMk cId="3393739726" sldId="2147483685"/>
            <pc:sldLayoutMk cId="1917741411" sldId="2147483698"/>
          </pc:sldLayoutMkLst>
        </pc:sldLayoutChg>
      </pc:sldMasterChg>
      <pc:sldMasterChg chg="addSp">
        <pc:chgData name="Anh, Hoang Mai" userId="6d7c3d63-e161-4966-910a-0919aa9e465a" providerId="ADAL" clId="{B7D61AC1-B67F-493C-A300-F49ECC81D51C}" dt="2024-06-04T06:43:54.898" v="125"/>
        <pc:sldMasterMkLst>
          <pc:docMk/>
          <pc:sldMasterMk cId="3999223200" sldId="2147483701"/>
        </pc:sldMasterMkLst>
      </pc:sldMasterChg>
    </pc:docChg>
  </pc:docChgLst>
  <pc:docChgLst>
    <pc:chgData name="Thu, Phan Thi Minh" userId="70afe992-27c1-4ad8-bb31-0cdca1b28a53" providerId="ADAL" clId="{1E0C8A8F-3551-4527-8032-C90D9386A82E}"/>
    <pc:docChg chg="modSld">
      <pc:chgData name="Thu, Phan Thi Minh" userId="70afe992-27c1-4ad8-bb31-0cdca1b28a53" providerId="ADAL" clId="{1E0C8A8F-3551-4527-8032-C90D9386A82E}" dt="2024-06-07T09:06:41.961" v="1" actId="27636"/>
      <pc:docMkLst>
        <pc:docMk/>
      </pc:docMkLst>
      <pc:sldChg chg="modSp">
        <pc:chgData name="Thu, Phan Thi Minh" userId="70afe992-27c1-4ad8-bb31-0cdca1b28a53" providerId="ADAL" clId="{1E0C8A8F-3551-4527-8032-C90D9386A82E}" dt="2024-06-07T09:06:41.961" v="1" actId="27636"/>
        <pc:sldMkLst>
          <pc:docMk/>
          <pc:sldMk cId="434040119" sldId="3320"/>
        </pc:sldMkLst>
      </pc:sldChg>
    </pc:docChg>
  </pc:docChgLst>
  <pc:docChgLst>
    <pc:chgData name="Brian Nguyen" userId="a8c6b189-c886-4f26-bfdd-1de22aef7df7" providerId="ADAL" clId="{0EB5A19F-F7FF-DE43-A8AC-F5641B72130A}"/>
    <pc:docChg chg="undo custSel addSld delSld modSld modSection">
      <pc:chgData name="Brian Nguyen" userId="a8c6b189-c886-4f26-bfdd-1de22aef7df7" providerId="ADAL" clId="{0EB5A19F-F7FF-DE43-A8AC-F5641B72130A}" dt="2024-06-07T01:27:34.830" v="3093" actId="1076"/>
      <pc:docMkLst>
        <pc:docMk/>
      </pc:docMkLst>
      <pc:sldChg chg="delSp modSp del mod">
        <pc:chgData name="Brian Nguyen" userId="a8c6b189-c886-4f26-bfdd-1de22aef7df7" providerId="ADAL" clId="{0EB5A19F-F7FF-DE43-A8AC-F5641B72130A}" dt="2024-06-06T09:53:58.344" v="10" actId="2696"/>
        <pc:sldMkLst>
          <pc:docMk/>
          <pc:sldMk cId="2855825667" sldId="263"/>
        </pc:sldMkLst>
      </pc:sldChg>
      <pc:sldChg chg="modSp mod">
        <pc:chgData name="Brian Nguyen" userId="a8c6b189-c886-4f26-bfdd-1de22aef7df7" providerId="ADAL" clId="{0EB5A19F-F7FF-DE43-A8AC-F5641B72130A}" dt="2024-06-06T10:31:32.803" v="1508" actId="20577"/>
        <pc:sldMkLst>
          <pc:docMk/>
          <pc:sldMk cId="1224570306" sldId="284"/>
        </pc:sldMkLst>
      </pc:sldChg>
      <pc:sldChg chg="modSp mod">
        <pc:chgData name="Brian Nguyen" userId="a8c6b189-c886-4f26-bfdd-1de22aef7df7" providerId="ADAL" clId="{0EB5A19F-F7FF-DE43-A8AC-F5641B72130A}" dt="2024-06-06T10:43:27.703" v="1789" actId="20577"/>
        <pc:sldMkLst>
          <pc:docMk/>
          <pc:sldMk cId="761874806" sldId="289"/>
        </pc:sldMkLst>
      </pc:sldChg>
      <pc:sldChg chg="modSp mod">
        <pc:chgData name="Brian Nguyen" userId="a8c6b189-c886-4f26-bfdd-1de22aef7df7" providerId="ADAL" clId="{0EB5A19F-F7FF-DE43-A8AC-F5641B72130A}" dt="2024-06-06T10:44:54.996" v="1793" actId="20577"/>
        <pc:sldMkLst>
          <pc:docMk/>
          <pc:sldMk cId="2581352961" sldId="290"/>
        </pc:sldMkLst>
      </pc:sldChg>
      <pc:sldChg chg="modSp mod">
        <pc:chgData name="Brian Nguyen" userId="a8c6b189-c886-4f26-bfdd-1de22aef7df7" providerId="ADAL" clId="{0EB5A19F-F7FF-DE43-A8AC-F5641B72130A}" dt="2024-06-06T10:45:02.128" v="1797" actId="20577"/>
        <pc:sldMkLst>
          <pc:docMk/>
          <pc:sldMk cId="314927043" sldId="291"/>
        </pc:sldMkLst>
      </pc:sldChg>
      <pc:sldChg chg="addSp modSp mod">
        <pc:chgData name="Brian Nguyen" userId="a8c6b189-c886-4f26-bfdd-1de22aef7df7" providerId="ADAL" clId="{0EB5A19F-F7FF-DE43-A8AC-F5641B72130A}" dt="2024-06-06T11:33:55.869" v="3083" actId="14100"/>
        <pc:sldMkLst>
          <pc:docMk/>
          <pc:sldMk cId="2072189859" sldId="292"/>
        </pc:sldMkLst>
      </pc:sldChg>
      <pc:sldChg chg="modSp mod">
        <pc:chgData name="Brian Nguyen" userId="a8c6b189-c886-4f26-bfdd-1de22aef7df7" providerId="ADAL" clId="{0EB5A19F-F7FF-DE43-A8AC-F5641B72130A}" dt="2024-06-06T11:18:17.683" v="2873" actId="1076"/>
        <pc:sldMkLst>
          <pc:docMk/>
          <pc:sldMk cId="8692320" sldId="308"/>
        </pc:sldMkLst>
      </pc:sldChg>
      <pc:sldChg chg="modSp mod">
        <pc:chgData name="Brian Nguyen" userId="a8c6b189-c886-4f26-bfdd-1de22aef7df7" providerId="ADAL" clId="{0EB5A19F-F7FF-DE43-A8AC-F5641B72130A}" dt="2024-06-06T11:19:33.494" v="2884" actId="20577"/>
        <pc:sldMkLst>
          <pc:docMk/>
          <pc:sldMk cId="1599361449" sldId="314"/>
        </pc:sldMkLst>
      </pc:sldChg>
      <pc:sldChg chg="modSp mod">
        <pc:chgData name="Brian Nguyen" userId="a8c6b189-c886-4f26-bfdd-1de22aef7df7" providerId="ADAL" clId="{0EB5A19F-F7FF-DE43-A8AC-F5641B72130A}" dt="2024-06-06T11:22:52.569" v="2967" actId="255"/>
        <pc:sldMkLst>
          <pc:docMk/>
          <pc:sldMk cId="3628374006" sldId="341"/>
        </pc:sldMkLst>
      </pc:sldChg>
      <pc:sldChg chg="modSp mod">
        <pc:chgData name="Brian Nguyen" userId="a8c6b189-c886-4f26-bfdd-1de22aef7df7" providerId="ADAL" clId="{0EB5A19F-F7FF-DE43-A8AC-F5641B72130A}" dt="2024-06-06T11:23:02.021" v="2970" actId="255"/>
        <pc:sldMkLst>
          <pc:docMk/>
          <pc:sldMk cId="1831033664" sldId="342"/>
        </pc:sldMkLst>
      </pc:sldChg>
      <pc:sldChg chg="modSp mod">
        <pc:chgData name="Brian Nguyen" userId="a8c6b189-c886-4f26-bfdd-1de22aef7df7" providerId="ADAL" clId="{0EB5A19F-F7FF-DE43-A8AC-F5641B72130A}" dt="2024-06-06T10:34:16.873" v="1616" actId="1076"/>
        <pc:sldMkLst>
          <pc:docMk/>
          <pc:sldMk cId="1356235635" sldId="372"/>
        </pc:sldMkLst>
      </pc:sldChg>
      <pc:sldChg chg="addSp modSp mod">
        <pc:chgData name="Brian Nguyen" userId="a8c6b189-c886-4f26-bfdd-1de22aef7df7" providerId="ADAL" clId="{0EB5A19F-F7FF-DE43-A8AC-F5641B72130A}" dt="2024-06-06T10:40:03.620" v="1631" actId="1037"/>
        <pc:sldMkLst>
          <pc:docMk/>
          <pc:sldMk cId="487158212" sldId="375"/>
        </pc:sldMkLst>
      </pc:sldChg>
      <pc:sldChg chg="modSp mod">
        <pc:chgData name="Brian Nguyen" userId="a8c6b189-c886-4f26-bfdd-1de22aef7df7" providerId="ADAL" clId="{0EB5A19F-F7FF-DE43-A8AC-F5641B72130A}" dt="2024-06-06T10:41:50.389" v="1705" actId="20577"/>
        <pc:sldMkLst>
          <pc:docMk/>
          <pc:sldMk cId="4198947655" sldId="376"/>
        </pc:sldMkLst>
      </pc:sldChg>
      <pc:sldChg chg="modSp mod">
        <pc:chgData name="Brian Nguyen" userId="a8c6b189-c886-4f26-bfdd-1de22aef7df7" providerId="ADAL" clId="{0EB5A19F-F7FF-DE43-A8AC-F5641B72130A}" dt="2024-06-06T09:52:31.115" v="1" actId="207"/>
        <pc:sldMkLst>
          <pc:docMk/>
          <pc:sldMk cId="1518354651" sldId="3291"/>
        </pc:sldMkLst>
      </pc:sldChg>
      <pc:sldChg chg="addSp modSp mod">
        <pc:chgData name="Brian Nguyen" userId="a8c6b189-c886-4f26-bfdd-1de22aef7df7" providerId="ADAL" clId="{0EB5A19F-F7FF-DE43-A8AC-F5641B72130A}" dt="2024-06-06T09:53:53.379" v="9" actId="1076"/>
        <pc:sldMkLst>
          <pc:docMk/>
          <pc:sldMk cId="1500674423" sldId="3294"/>
        </pc:sldMkLst>
      </pc:sldChg>
      <pc:sldChg chg="modSp mod">
        <pc:chgData name="Brian Nguyen" userId="a8c6b189-c886-4f26-bfdd-1de22aef7df7" providerId="ADAL" clId="{0EB5A19F-F7FF-DE43-A8AC-F5641B72130A}" dt="2024-06-06T10:33:20.588" v="1614" actId="20577"/>
        <pc:sldMkLst>
          <pc:docMk/>
          <pc:sldMk cId="988377318" sldId="3298"/>
        </pc:sldMkLst>
      </pc:sldChg>
      <pc:sldChg chg="modSp mod">
        <pc:chgData name="Brian Nguyen" userId="a8c6b189-c886-4f26-bfdd-1de22aef7df7" providerId="ADAL" clId="{0EB5A19F-F7FF-DE43-A8AC-F5641B72130A}" dt="2024-06-06T11:01:24.267" v="2252" actId="20577"/>
        <pc:sldMkLst>
          <pc:docMk/>
          <pc:sldMk cId="87719175" sldId="3299"/>
        </pc:sldMkLst>
      </pc:sldChg>
      <pc:sldChg chg="modSp mod">
        <pc:chgData name="Brian Nguyen" userId="a8c6b189-c886-4f26-bfdd-1de22aef7df7" providerId="ADAL" clId="{0EB5A19F-F7FF-DE43-A8AC-F5641B72130A}" dt="2024-06-06T11:05:08.441" v="2320" actId="20577"/>
        <pc:sldMkLst>
          <pc:docMk/>
          <pc:sldMk cId="3902768856" sldId="3302"/>
        </pc:sldMkLst>
      </pc:sldChg>
      <pc:sldChg chg="modSp mod">
        <pc:chgData name="Brian Nguyen" userId="a8c6b189-c886-4f26-bfdd-1de22aef7df7" providerId="ADAL" clId="{0EB5A19F-F7FF-DE43-A8AC-F5641B72130A}" dt="2024-06-06T11:05:38.586" v="2322" actId="1076"/>
        <pc:sldMkLst>
          <pc:docMk/>
          <pc:sldMk cId="4012621728" sldId="3305"/>
        </pc:sldMkLst>
      </pc:sldChg>
      <pc:sldChg chg="modSp mod">
        <pc:chgData name="Brian Nguyen" userId="a8c6b189-c886-4f26-bfdd-1de22aef7df7" providerId="ADAL" clId="{0EB5A19F-F7FF-DE43-A8AC-F5641B72130A}" dt="2024-06-06T11:10:34.881" v="2384" actId="20577"/>
        <pc:sldMkLst>
          <pc:docMk/>
          <pc:sldMk cId="2297298930" sldId="3308"/>
        </pc:sldMkLst>
      </pc:sldChg>
      <pc:sldChg chg="modSp mod">
        <pc:chgData name="Brian Nguyen" userId="a8c6b189-c886-4f26-bfdd-1de22aef7df7" providerId="ADAL" clId="{0EB5A19F-F7FF-DE43-A8AC-F5641B72130A}" dt="2024-06-06T11:12:11.552" v="2488" actId="1076"/>
        <pc:sldMkLst>
          <pc:docMk/>
          <pc:sldMk cId="708063643" sldId="3309"/>
        </pc:sldMkLst>
      </pc:sldChg>
      <pc:sldChg chg="modSp mod">
        <pc:chgData name="Brian Nguyen" userId="a8c6b189-c886-4f26-bfdd-1de22aef7df7" providerId="ADAL" clId="{0EB5A19F-F7FF-DE43-A8AC-F5641B72130A}" dt="2024-06-06T11:13:02.431" v="2706" actId="20577"/>
        <pc:sldMkLst>
          <pc:docMk/>
          <pc:sldMk cId="2340889396" sldId="3310"/>
        </pc:sldMkLst>
      </pc:sldChg>
      <pc:sldChg chg="modSp mod">
        <pc:chgData name="Brian Nguyen" userId="a8c6b189-c886-4f26-bfdd-1de22aef7df7" providerId="ADAL" clId="{0EB5A19F-F7FF-DE43-A8AC-F5641B72130A}" dt="2024-06-07T01:26:38.760" v="3090" actId="20577"/>
        <pc:sldMkLst>
          <pc:docMk/>
          <pc:sldMk cId="314920188" sldId="3331"/>
        </pc:sldMkLst>
      </pc:sldChg>
      <pc:sldChg chg="addSp modSp mod">
        <pc:chgData name="Brian Nguyen" userId="a8c6b189-c886-4f26-bfdd-1de22aef7df7" providerId="ADAL" clId="{0EB5A19F-F7FF-DE43-A8AC-F5641B72130A}" dt="2024-06-06T10:24:00.203" v="1306" actId="14100"/>
        <pc:sldMkLst>
          <pc:docMk/>
          <pc:sldMk cId="2706065057" sldId="3332"/>
        </pc:sldMkLst>
      </pc:sldChg>
      <pc:sldChg chg="modSp mod">
        <pc:chgData name="Brian Nguyen" userId="a8c6b189-c886-4f26-bfdd-1de22aef7df7" providerId="ADAL" clId="{0EB5A19F-F7FF-DE43-A8AC-F5641B72130A}" dt="2024-06-06T09:56:49.727" v="334" actId="20577"/>
        <pc:sldMkLst>
          <pc:docMk/>
          <pc:sldMk cId="732239164" sldId="3342"/>
        </pc:sldMkLst>
      </pc:sldChg>
      <pc:sldChg chg="modSp mod">
        <pc:chgData name="Brian Nguyen" userId="a8c6b189-c886-4f26-bfdd-1de22aef7df7" providerId="ADAL" clId="{0EB5A19F-F7FF-DE43-A8AC-F5641B72130A}" dt="2024-06-06T11:16:11.969" v="2869" actId="20577"/>
        <pc:sldMkLst>
          <pc:docMk/>
          <pc:sldMk cId="3075138635" sldId="3343"/>
        </pc:sldMkLst>
      </pc:sldChg>
      <pc:sldChg chg="addSp modSp mod">
        <pc:chgData name="Brian Nguyen" userId="a8c6b189-c886-4f26-bfdd-1de22aef7df7" providerId="ADAL" clId="{0EB5A19F-F7FF-DE43-A8AC-F5641B72130A}" dt="2024-06-06T10:12:38.487" v="999" actId="20577"/>
        <pc:sldMkLst>
          <pc:docMk/>
          <pc:sldMk cId="3651425985" sldId="3344"/>
        </pc:sldMkLst>
      </pc:sldChg>
      <pc:sldChg chg="delSp modSp mod">
        <pc:chgData name="Brian Nguyen" userId="a8c6b189-c886-4f26-bfdd-1de22aef7df7" providerId="ADAL" clId="{0EB5A19F-F7FF-DE43-A8AC-F5641B72130A}" dt="2024-06-06T10:08:27.337" v="518" actId="1076"/>
        <pc:sldMkLst>
          <pc:docMk/>
          <pc:sldMk cId="2102246164" sldId="3345"/>
        </pc:sldMkLst>
      </pc:sldChg>
      <pc:sldChg chg="addSp modSp mod">
        <pc:chgData name="Brian Nguyen" userId="a8c6b189-c886-4f26-bfdd-1de22aef7df7" providerId="ADAL" clId="{0EB5A19F-F7FF-DE43-A8AC-F5641B72130A}" dt="2024-06-06T10:29:35.345" v="1357" actId="164"/>
        <pc:sldMkLst>
          <pc:docMk/>
          <pc:sldMk cId="3062248497" sldId="3346"/>
        </pc:sldMkLst>
      </pc:sldChg>
      <pc:sldChg chg="modSp mod">
        <pc:chgData name="Brian Nguyen" userId="a8c6b189-c886-4f26-bfdd-1de22aef7df7" providerId="ADAL" clId="{0EB5A19F-F7FF-DE43-A8AC-F5641B72130A}" dt="2024-06-06T11:14:47.257" v="2730" actId="20577"/>
        <pc:sldMkLst>
          <pc:docMk/>
          <pc:sldMk cId="3766898310" sldId="3350"/>
        </pc:sldMkLst>
      </pc:sldChg>
      <pc:sldChg chg="modSp mod">
        <pc:chgData name="Brian Nguyen" userId="a8c6b189-c886-4f26-bfdd-1de22aef7df7" providerId="ADAL" clId="{0EB5A19F-F7FF-DE43-A8AC-F5641B72130A}" dt="2024-06-06T11:15:13.155" v="2818" actId="14100"/>
        <pc:sldMkLst>
          <pc:docMk/>
          <pc:sldMk cId="264485516" sldId="3351"/>
        </pc:sldMkLst>
      </pc:sldChg>
      <pc:sldChg chg="modSp mod">
        <pc:chgData name="Brian Nguyen" userId="a8c6b189-c886-4f26-bfdd-1de22aef7df7" providerId="ADAL" clId="{0EB5A19F-F7FF-DE43-A8AC-F5641B72130A}" dt="2024-06-06T09:58:28.136" v="336" actId="20577"/>
        <pc:sldMkLst>
          <pc:docMk/>
          <pc:sldMk cId="892682153" sldId="3356"/>
        </pc:sldMkLst>
      </pc:sldChg>
      <pc:sldChg chg="modSp mod">
        <pc:chgData name="Brian Nguyen" userId="a8c6b189-c886-4f26-bfdd-1de22aef7df7" providerId="ADAL" clId="{0EB5A19F-F7FF-DE43-A8AC-F5641B72130A}" dt="2024-06-06T10:45:37.585" v="1820" actId="20577"/>
        <pc:sldMkLst>
          <pc:docMk/>
          <pc:sldMk cId="3361779213" sldId="3360"/>
        </pc:sldMkLst>
      </pc:sldChg>
      <pc:sldChg chg="modSp mod">
        <pc:chgData name="Brian Nguyen" userId="a8c6b189-c886-4f26-bfdd-1de22aef7df7" providerId="ADAL" clId="{0EB5A19F-F7FF-DE43-A8AC-F5641B72130A}" dt="2024-06-06T10:45:45.595" v="1848" actId="20577"/>
        <pc:sldMkLst>
          <pc:docMk/>
          <pc:sldMk cId="2209569690" sldId="3361"/>
        </pc:sldMkLst>
      </pc:sldChg>
      <pc:sldChg chg="modSp mod">
        <pc:chgData name="Brian Nguyen" userId="a8c6b189-c886-4f26-bfdd-1de22aef7df7" providerId="ADAL" clId="{0EB5A19F-F7FF-DE43-A8AC-F5641B72130A}" dt="2024-06-06T11:24:44.242" v="3012" actId="14100"/>
        <pc:sldMkLst>
          <pc:docMk/>
          <pc:sldMk cId="2528848776" sldId="3366"/>
        </pc:sldMkLst>
      </pc:sldChg>
      <pc:sldChg chg="addSp delSp modSp add mod">
        <pc:chgData name="Brian Nguyen" userId="a8c6b189-c886-4f26-bfdd-1de22aef7df7" providerId="ADAL" clId="{0EB5A19F-F7FF-DE43-A8AC-F5641B72130A}" dt="2024-06-07T01:27:34.830" v="3093" actId="1076"/>
        <pc:sldMkLst>
          <pc:docMk/>
          <pc:sldMk cId="2340044356" sldId="3377"/>
        </pc:sldMkLst>
      </pc:sldChg>
    </pc:docChg>
  </pc:docChgLst>
  <pc:docChgLst>
    <pc:chgData name="Phung, Ngo Thi Kim" userId="S::phung.ngo@citek.vn::036d56ae-0e36-4f51-9599-74d6e9397dc9" providerId="AD" clId="Web-{A2417FEF-E488-F50D-6A5B-4F27E8A95EC6}"/>
    <pc:docChg chg="sldOrd">
      <pc:chgData name="Phung, Ngo Thi Kim" userId="S::phung.ngo@citek.vn::036d56ae-0e36-4f51-9599-74d6e9397dc9" providerId="AD" clId="Web-{A2417FEF-E488-F50D-6A5B-4F27E8A95EC6}" dt="2024-07-18T04:46:53.101" v="0"/>
      <pc:docMkLst>
        <pc:docMk/>
      </pc:docMkLst>
      <pc:sldChg chg="ord">
        <pc:chgData name="Phung, Ngo Thi Kim" userId="S::phung.ngo@citek.vn::036d56ae-0e36-4f51-9599-74d6e9397dc9" providerId="AD" clId="Web-{A2417FEF-E488-F50D-6A5B-4F27E8A95EC6}" dt="2024-07-18T04:46:53.101" v="0"/>
        <pc:sldMkLst>
          <pc:docMk/>
          <pc:sldMk cId="3115017718" sldId="310"/>
        </pc:sldMkLst>
      </pc:sldChg>
    </pc:docChg>
  </pc:docChgLst>
  <pc:docChgLst>
    <pc:chgData name="Anh, Hoang Mai" userId="6d7c3d63-e161-4966-910a-0919aa9e465a" providerId="ADAL" clId="{0792EF67-82C6-47CC-ADDC-1CD765DB75E0}"/>
    <pc:docChg chg="custSel addSld modSld">
      <pc:chgData name="Anh, Hoang Mai" userId="6d7c3d63-e161-4966-910a-0919aa9e465a" providerId="ADAL" clId="{0792EF67-82C6-47CC-ADDC-1CD765DB75E0}" dt="2024-07-18T04:39:05.694" v="126" actId="1076"/>
      <pc:docMkLst>
        <pc:docMk/>
      </pc:docMkLst>
      <pc:sldChg chg="addSp delSp modSp add mod">
        <pc:chgData name="Anh, Hoang Mai" userId="6d7c3d63-e161-4966-910a-0919aa9e465a" providerId="ADAL" clId="{0792EF67-82C6-47CC-ADDC-1CD765DB75E0}" dt="2024-07-18T04:34:11.029" v="56" actId="1076"/>
        <pc:sldMkLst>
          <pc:docMk/>
          <pc:sldMk cId="901629840" sldId="3378"/>
        </pc:sldMkLst>
      </pc:sldChg>
      <pc:sldChg chg="addSp delSp modSp add mod">
        <pc:chgData name="Anh, Hoang Mai" userId="6d7c3d63-e161-4966-910a-0919aa9e465a" providerId="ADAL" clId="{0792EF67-82C6-47CC-ADDC-1CD765DB75E0}" dt="2024-07-18T04:34:40.182" v="63" actId="1076"/>
        <pc:sldMkLst>
          <pc:docMk/>
          <pc:sldMk cId="3035094428" sldId="3379"/>
        </pc:sldMkLst>
      </pc:sldChg>
      <pc:sldChg chg="addSp delSp modSp add mod">
        <pc:chgData name="Anh, Hoang Mai" userId="6d7c3d63-e161-4966-910a-0919aa9e465a" providerId="ADAL" clId="{0792EF67-82C6-47CC-ADDC-1CD765DB75E0}" dt="2024-07-18T04:39:05.694" v="126" actId="1076"/>
        <pc:sldMkLst>
          <pc:docMk/>
          <pc:sldMk cId="337312854" sldId="3380"/>
        </pc:sldMkLst>
      </pc:sldChg>
      <pc:sldChg chg="addSp delSp modSp add mod">
        <pc:chgData name="Anh, Hoang Mai" userId="6d7c3d63-e161-4966-910a-0919aa9e465a" providerId="ADAL" clId="{0792EF67-82C6-47CC-ADDC-1CD765DB75E0}" dt="2024-07-18T04:37:17.762" v="100" actId="1076"/>
        <pc:sldMkLst>
          <pc:docMk/>
          <pc:sldMk cId="3092376478" sldId="3381"/>
        </pc:sldMkLst>
      </pc:sldChg>
      <pc:sldChg chg="addSp delSp modSp add mod">
        <pc:chgData name="Anh, Hoang Mai" userId="6d7c3d63-e161-4966-910a-0919aa9e465a" providerId="ADAL" clId="{0792EF67-82C6-47CC-ADDC-1CD765DB75E0}" dt="2024-07-18T04:38:53.944" v="123" actId="14100"/>
        <pc:sldMkLst>
          <pc:docMk/>
          <pc:sldMk cId="1929185193" sldId="3382"/>
        </pc:sldMkLst>
      </pc:sldChg>
    </pc:docChg>
  </pc:docChgLst>
  <pc:docChgLst>
    <pc:chgData name="Phung, Ngo Thi Kim" userId="036d56ae-0e36-4f51-9599-74d6e9397dc9" providerId="ADAL" clId="{46A3746F-EAA6-41A8-BEE7-0892EE944920}"/>
    <pc:docChg chg="undo custSel modSld">
      <pc:chgData name="Phung, Ngo Thi Kim" userId="036d56ae-0e36-4f51-9599-74d6e9397dc9" providerId="ADAL" clId="{46A3746F-EAA6-41A8-BEE7-0892EE944920}" dt="2024-06-04T09:59:21.421" v="703" actId="113"/>
      <pc:docMkLst>
        <pc:docMk/>
      </pc:docMkLst>
      <pc:sldChg chg="modSp mod">
        <pc:chgData name="Phung, Ngo Thi Kim" userId="036d56ae-0e36-4f51-9599-74d6e9397dc9" providerId="ADAL" clId="{46A3746F-EAA6-41A8-BEE7-0892EE944920}" dt="2024-06-04T09:32:09.934" v="629" actId="113"/>
        <pc:sldMkLst>
          <pc:docMk/>
          <pc:sldMk cId="4222308412" sldId="278"/>
        </pc:sldMkLst>
      </pc:sldChg>
      <pc:sldChg chg="modSp mod">
        <pc:chgData name="Phung, Ngo Thi Kim" userId="036d56ae-0e36-4f51-9599-74d6e9397dc9" providerId="ADAL" clId="{46A3746F-EAA6-41A8-BEE7-0892EE944920}" dt="2024-06-04T09:32:13.892" v="630" actId="113"/>
        <pc:sldMkLst>
          <pc:docMk/>
          <pc:sldMk cId="3889552919" sldId="279"/>
        </pc:sldMkLst>
      </pc:sldChg>
      <pc:sldChg chg="modSp mod">
        <pc:chgData name="Phung, Ngo Thi Kim" userId="036d56ae-0e36-4f51-9599-74d6e9397dc9" providerId="ADAL" clId="{46A3746F-EAA6-41A8-BEE7-0892EE944920}" dt="2024-06-04T07:42:35.831" v="612" actId="113"/>
        <pc:sldMkLst>
          <pc:docMk/>
          <pc:sldMk cId="1124028932" sldId="280"/>
        </pc:sldMkLst>
      </pc:sldChg>
      <pc:sldChg chg="modSp mod">
        <pc:chgData name="Phung, Ngo Thi Kim" userId="036d56ae-0e36-4f51-9599-74d6e9397dc9" providerId="ADAL" clId="{46A3746F-EAA6-41A8-BEE7-0892EE944920}" dt="2024-06-04T07:44:22.704" v="614" actId="1076"/>
        <pc:sldMkLst>
          <pc:docMk/>
          <pc:sldMk cId="3031310368" sldId="282"/>
        </pc:sldMkLst>
      </pc:sldChg>
      <pc:sldChg chg="modSp mod">
        <pc:chgData name="Phung, Ngo Thi Kim" userId="036d56ae-0e36-4f51-9599-74d6e9397dc9" providerId="ADAL" clId="{46A3746F-EAA6-41A8-BEE7-0892EE944920}" dt="2024-06-04T09:33:49.956" v="688" actId="113"/>
        <pc:sldMkLst>
          <pc:docMk/>
          <pc:sldMk cId="761874806" sldId="289"/>
        </pc:sldMkLst>
      </pc:sldChg>
      <pc:sldChg chg="modSp mod">
        <pc:chgData name="Phung, Ngo Thi Kim" userId="036d56ae-0e36-4f51-9599-74d6e9397dc9" providerId="ADAL" clId="{46A3746F-EAA6-41A8-BEE7-0892EE944920}" dt="2024-06-04T08:22:13.979" v="628" actId="20577"/>
        <pc:sldMkLst>
          <pc:docMk/>
          <pc:sldMk cId="3278502370" sldId="297"/>
        </pc:sldMkLst>
      </pc:sldChg>
      <pc:sldChg chg="modSp mod">
        <pc:chgData name="Phung, Ngo Thi Kim" userId="036d56ae-0e36-4f51-9599-74d6e9397dc9" providerId="ADAL" clId="{46A3746F-EAA6-41A8-BEE7-0892EE944920}" dt="2024-06-04T04:21:54.415" v="469" actId="14100"/>
        <pc:sldMkLst>
          <pc:docMk/>
          <pc:sldMk cId="1030459667" sldId="298"/>
        </pc:sldMkLst>
      </pc:sldChg>
      <pc:sldChg chg="modSp mod">
        <pc:chgData name="Phung, Ngo Thi Kim" userId="036d56ae-0e36-4f51-9599-74d6e9397dc9" providerId="ADAL" clId="{46A3746F-EAA6-41A8-BEE7-0892EE944920}" dt="2024-06-04T09:42:57.291" v="689" actId="113"/>
        <pc:sldMkLst>
          <pc:docMk/>
          <pc:sldMk cId="1599361449" sldId="314"/>
        </pc:sldMkLst>
      </pc:sldChg>
      <pc:sldChg chg="modSp mod">
        <pc:chgData name="Phung, Ngo Thi Kim" userId="036d56ae-0e36-4f51-9599-74d6e9397dc9" providerId="ADAL" clId="{46A3746F-EAA6-41A8-BEE7-0892EE944920}" dt="2024-06-04T04:35:09.896" v="547" actId="6549"/>
        <pc:sldMkLst>
          <pc:docMk/>
          <pc:sldMk cId="1950215082" sldId="316"/>
        </pc:sldMkLst>
      </pc:sldChg>
      <pc:sldChg chg="modSp mod">
        <pc:chgData name="Phung, Ngo Thi Kim" userId="036d56ae-0e36-4f51-9599-74d6e9397dc9" providerId="ADAL" clId="{46A3746F-EAA6-41A8-BEE7-0892EE944920}" dt="2024-06-04T04:49:13.344" v="550" actId="14100"/>
        <pc:sldMkLst>
          <pc:docMk/>
          <pc:sldMk cId="4056315952" sldId="327"/>
        </pc:sldMkLst>
      </pc:sldChg>
      <pc:sldChg chg="modSp mod">
        <pc:chgData name="Phung, Ngo Thi Kim" userId="036d56ae-0e36-4f51-9599-74d6e9397dc9" providerId="ADAL" clId="{46A3746F-EAA6-41A8-BEE7-0892EE944920}" dt="2024-06-04T04:50:16.169" v="552" actId="14100"/>
        <pc:sldMkLst>
          <pc:docMk/>
          <pc:sldMk cId="2248977359" sldId="328"/>
        </pc:sldMkLst>
      </pc:sldChg>
      <pc:sldChg chg="modSp mod">
        <pc:chgData name="Phung, Ngo Thi Kim" userId="036d56ae-0e36-4f51-9599-74d6e9397dc9" providerId="ADAL" clId="{46A3746F-EAA6-41A8-BEE7-0892EE944920}" dt="2024-06-04T07:38:57.273" v="596" actId="27636"/>
        <pc:sldMkLst>
          <pc:docMk/>
          <pc:sldMk cId="3207264973" sldId="330"/>
        </pc:sldMkLst>
      </pc:sldChg>
      <pc:sldChg chg="modSp mod">
        <pc:chgData name="Phung, Ngo Thi Kim" userId="036d56ae-0e36-4f51-9599-74d6e9397dc9" providerId="ADAL" clId="{46A3746F-EAA6-41A8-BEE7-0892EE944920}" dt="2024-06-04T07:37:48.010" v="587" actId="1076"/>
        <pc:sldMkLst>
          <pc:docMk/>
          <pc:sldMk cId="966511918" sldId="331"/>
        </pc:sldMkLst>
      </pc:sldChg>
      <pc:sldChg chg="modSp mod">
        <pc:chgData name="Phung, Ngo Thi Kim" userId="036d56ae-0e36-4f51-9599-74d6e9397dc9" providerId="ADAL" clId="{46A3746F-EAA6-41A8-BEE7-0892EE944920}" dt="2024-06-04T09:50:05.199" v="696" actId="27636"/>
        <pc:sldMkLst>
          <pc:docMk/>
          <pc:sldMk cId="366956337" sldId="332"/>
        </pc:sldMkLst>
      </pc:sldChg>
      <pc:sldChg chg="modSp mod">
        <pc:chgData name="Phung, Ngo Thi Kim" userId="036d56ae-0e36-4f51-9599-74d6e9397dc9" providerId="ADAL" clId="{46A3746F-EAA6-41A8-BEE7-0892EE944920}" dt="2024-06-04T07:32:40.834" v="575" actId="1076"/>
        <pc:sldMkLst>
          <pc:docMk/>
          <pc:sldMk cId="2676511995" sldId="334"/>
        </pc:sldMkLst>
      </pc:sldChg>
      <pc:sldChg chg="modSp mod">
        <pc:chgData name="Phung, Ngo Thi Kim" userId="036d56ae-0e36-4f51-9599-74d6e9397dc9" providerId="ADAL" clId="{46A3746F-EAA6-41A8-BEE7-0892EE944920}" dt="2024-06-04T07:30:43.812" v="567" actId="1076"/>
        <pc:sldMkLst>
          <pc:docMk/>
          <pc:sldMk cId="3555256805" sldId="335"/>
        </pc:sldMkLst>
      </pc:sldChg>
      <pc:sldChg chg="modSp mod">
        <pc:chgData name="Phung, Ngo Thi Kim" userId="036d56ae-0e36-4f51-9599-74d6e9397dc9" providerId="ADAL" clId="{46A3746F-EAA6-41A8-BEE7-0892EE944920}" dt="2024-06-04T07:31:22.939" v="569" actId="1076"/>
        <pc:sldMkLst>
          <pc:docMk/>
          <pc:sldMk cId="2724835248" sldId="336"/>
        </pc:sldMkLst>
      </pc:sldChg>
      <pc:sldChg chg="modSp mod">
        <pc:chgData name="Phung, Ngo Thi Kim" userId="036d56ae-0e36-4f51-9599-74d6e9397dc9" providerId="ADAL" clId="{46A3746F-EAA6-41A8-BEE7-0892EE944920}" dt="2024-06-04T09:50:54.257" v="697" actId="113"/>
        <pc:sldMkLst>
          <pc:docMk/>
          <pc:sldMk cId="2527471761" sldId="337"/>
        </pc:sldMkLst>
      </pc:sldChg>
      <pc:sldChg chg="modSp mod">
        <pc:chgData name="Phung, Ngo Thi Kim" userId="036d56ae-0e36-4f51-9599-74d6e9397dc9" providerId="ADAL" clId="{46A3746F-EAA6-41A8-BEE7-0892EE944920}" dt="2024-06-04T07:32:11.284" v="573" actId="1076"/>
        <pc:sldMkLst>
          <pc:docMk/>
          <pc:sldMk cId="11529519" sldId="339"/>
        </pc:sldMkLst>
      </pc:sldChg>
      <pc:sldChg chg="modSp mod">
        <pc:chgData name="Phung, Ngo Thi Kim" userId="036d56ae-0e36-4f51-9599-74d6e9397dc9" providerId="ADAL" clId="{46A3746F-EAA6-41A8-BEE7-0892EE944920}" dt="2024-06-04T07:40:02.492" v="601" actId="1076"/>
        <pc:sldMkLst>
          <pc:docMk/>
          <pc:sldMk cId="3628374006" sldId="341"/>
        </pc:sldMkLst>
      </pc:sldChg>
      <pc:sldChg chg="modSp mod">
        <pc:chgData name="Phung, Ngo Thi Kim" userId="036d56ae-0e36-4f51-9599-74d6e9397dc9" providerId="ADAL" clId="{46A3746F-EAA6-41A8-BEE7-0892EE944920}" dt="2024-06-04T07:40:44.988" v="603" actId="1076"/>
        <pc:sldMkLst>
          <pc:docMk/>
          <pc:sldMk cId="1831033664" sldId="342"/>
        </pc:sldMkLst>
      </pc:sldChg>
      <pc:sldChg chg="modSp mod">
        <pc:chgData name="Phung, Ngo Thi Kim" userId="036d56ae-0e36-4f51-9599-74d6e9397dc9" providerId="ADAL" clId="{46A3746F-EAA6-41A8-BEE7-0892EE944920}" dt="2024-06-04T08:08:53.845" v="615" actId="1076"/>
        <pc:sldMkLst>
          <pc:docMk/>
          <pc:sldMk cId="2728323948" sldId="343"/>
        </pc:sldMkLst>
      </pc:sldChg>
      <pc:sldChg chg="modSp mod">
        <pc:chgData name="Phung, Ngo Thi Kim" userId="036d56ae-0e36-4f51-9599-74d6e9397dc9" providerId="ADAL" clId="{46A3746F-EAA6-41A8-BEE7-0892EE944920}" dt="2024-06-04T09:58:56.616" v="700" actId="113"/>
        <pc:sldMkLst>
          <pc:docMk/>
          <pc:sldMk cId="1046312001" sldId="349"/>
        </pc:sldMkLst>
      </pc:sldChg>
      <pc:sldChg chg="modSp mod">
        <pc:chgData name="Phung, Ngo Thi Kim" userId="036d56ae-0e36-4f51-9599-74d6e9397dc9" providerId="ADAL" clId="{46A3746F-EAA6-41A8-BEE7-0892EE944920}" dt="2024-06-04T09:58:52.782" v="699" actId="113"/>
        <pc:sldMkLst>
          <pc:docMk/>
          <pc:sldMk cId="4013958040" sldId="350"/>
        </pc:sldMkLst>
      </pc:sldChg>
      <pc:sldChg chg="modSp mod">
        <pc:chgData name="Phung, Ngo Thi Kim" userId="036d56ae-0e36-4f51-9599-74d6e9397dc9" providerId="ADAL" clId="{46A3746F-EAA6-41A8-BEE7-0892EE944920}" dt="2024-06-04T09:58:48.351" v="698" actId="113"/>
        <pc:sldMkLst>
          <pc:docMk/>
          <pc:sldMk cId="2819115976" sldId="363"/>
        </pc:sldMkLst>
      </pc:sldChg>
      <pc:sldChg chg="modSp mod">
        <pc:chgData name="Phung, Ngo Thi Kim" userId="036d56ae-0e36-4f51-9599-74d6e9397dc9" providerId="ADAL" clId="{46A3746F-EAA6-41A8-BEE7-0892EE944920}" dt="2024-06-04T09:59:06.073" v="701" actId="113"/>
        <pc:sldMkLst>
          <pc:docMk/>
          <pc:sldMk cId="2837400460" sldId="364"/>
        </pc:sldMkLst>
      </pc:sldChg>
      <pc:sldChg chg="modSp mod">
        <pc:chgData name="Phung, Ngo Thi Kim" userId="036d56ae-0e36-4f51-9599-74d6e9397dc9" providerId="ADAL" clId="{46A3746F-EAA6-41A8-BEE7-0892EE944920}" dt="2024-06-04T09:59:14.575" v="702" actId="113"/>
        <pc:sldMkLst>
          <pc:docMk/>
          <pc:sldMk cId="3783792830" sldId="365"/>
        </pc:sldMkLst>
      </pc:sldChg>
      <pc:sldChg chg="modSp mod">
        <pc:chgData name="Phung, Ngo Thi Kim" userId="036d56ae-0e36-4f51-9599-74d6e9397dc9" providerId="ADAL" clId="{46A3746F-EAA6-41A8-BEE7-0892EE944920}" dt="2024-06-04T09:59:21.421" v="703" actId="113"/>
        <pc:sldMkLst>
          <pc:docMk/>
          <pc:sldMk cId="1180493487" sldId="366"/>
        </pc:sldMkLst>
      </pc:sldChg>
      <pc:sldChg chg="modSp mod">
        <pc:chgData name="Phung, Ngo Thi Kim" userId="036d56ae-0e36-4f51-9599-74d6e9397dc9" providerId="ADAL" clId="{46A3746F-EAA6-41A8-BEE7-0892EE944920}" dt="2024-06-04T09:32:43.931" v="647" actId="20577"/>
        <pc:sldMkLst>
          <pc:docMk/>
          <pc:sldMk cId="1356235635" sldId="372"/>
        </pc:sldMkLst>
      </pc:sldChg>
      <pc:sldChg chg="modSp mod">
        <pc:chgData name="Phung, Ngo Thi Kim" userId="036d56ae-0e36-4f51-9599-74d6e9397dc9" providerId="ADAL" clId="{46A3746F-EAA6-41A8-BEE7-0892EE944920}" dt="2024-06-04T09:33:27.418" v="679" actId="20577"/>
        <pc:sldMkLst>
          <pc:docMk/>
          <pc:sldMk cId="487158212" sldId="375"/>
        </pc:sldMkLst>
      </pc:sldChg>
      <pc:sldChg chg="modSp mod">
        <pc:chgData name="Phung, Ngo Thi Kim" userId="036d56ae-0e36-4f51-9599-74d6e9397dc9" providerId="ADAL" clId="{46A3746F-EAA6-41A8-BEE7-0892EE944920}" dt="2024-06-04T09:33:42.477" v="687" actId="113"/>
        <pc:sldMkLst>
          <pc:docMk/>
          <pc:sldMk cId="4198947655" sldId="376"/>
        </pc:sldMkLst>
      </pc:sldChg>
      <pc:sldChg chg="modSp mod">
        <pc:chgData name="Phung, Ngo Thi Kim" userId="036d56ae-0e36-4f51-9599-74d6e9397dc9" providerId="ADAL" clId="{46A3746F-EAA6-41A8-BEE7-0892EE944920}" dt="2024-06-04T08:10:52.850" v="618" actId="14100"/>
        <pc:sldMkLst>
          <pc:docMk/>
          <pc:sldMk cId="373408735" sldId="377"/>
        </pc:sldMkLst>
      </pc:sldChg>
      <pc:sldChg chg="modSp mod">
        <pc:chgData name="Phung, Ngo Thi Kim" userId="036d56ae-0e36-4f51-9599-74d6e9397dc9" providerId="ADAL" clId="{46A3746F-EAA6-41A8-BEE7-0892EE944920}" dt="2024-06-04T04:22:04.874" v="471" actId="14100"/>
        <pc:sldMkLst>
          <pc:docMk/>
          <pc:sldMk cId="187762301" sldId="385"/>
        </pc:sldMkLst>
      </pc:sldChg>
      <pc:sldChg chg="modSp mod">
        <pc:chgData name="Phung, Ngo Thi Kim" userId="036d56ae-0e36-4f51-9599-74d6e9397dc9" providerId="ADAL" clId="{46A3746F-EAA6-41A8-BEE7-0892EE944920}" dt="2024-06-04T04:22:22.220" v="473" actId="14100"/>
        <pc:sldMkLst>
          <pc:docMk/>
          <pc:sldMk cId="445789525" sldId="386"/>
        </pc:sldMkLst>
      </pc:sldChg>
      <pc:sldChg chg="modSp mod">
        <pc:chgData name="Phung, Ngo Thi Kim" userId="036d56ae-0e36-4f51-9599-74d6e9397dc9" providerId="ADAL" clId="{46A3746F-EAA6-41A8-BEE7-0892EE944920}" dt="2024-06-04T04:21:44.358" v="467" actId="14100"/>
        <pc:sldMkLst>
          <pc:docMk/>
          <pc:sldMk cId="361655393" sldId="387"/>
        </pc:sldMkLst>
      </pc:sldChg>
      <pc:sldChg chg="modSp mod">
        <pc:chgData name="Phung, Ngo Thi Kim" userId="036d56ae-0e36-4f51-9599-74d6e9397dc9" providerId="ADAL" clId="{46A3746F-EAA6-41A8-BEE7-0892EE944920}" dt="2024-06-04T04:21:31.925" v="465" actId="20577"/>
        <pc:sldMkLst>
          <pc:docMk/>
          <pc:sldMk cId="2497557117" sldId="388"/>
        </pc:sldMkLst>
      </pc:sldChg>
      <pc:sldChg chg="modSp mod">
        <pc:chgData name="Phung, Ngo Thi Kim" userId="036d56ae-0e36-4f51-9599-74d6e9397dc9" providerId="ADAL" clId="{46A3746F-EAA6-41A8-BEE7-0892EE944920}" dt="2024-06-04T09:44:44.272" v="690" actId="113"/>
        <pc:sldMkLst>
          <pc:docMk/>
          <pc:sldMk cId="596126646" sldId="3297"/>
        </pc:sldMkLst>
      </pc:sldChg>
      <pc:sldChg chg="modSp mod">
        <pc:chgData name="Phung, Ngo Thi Kim" userId="036d56ae-0e36-4f51-9599-74d6e9397dc9" providerId="ADAL" clId="{46A3746F-EAA6-41A8-BEE7-0892EE944920}" dt="2024-06-04T04:18:58.791" v="418" actId="123"/>
        <pc:sldMkLst>
          <pc:docMk/>
          <pc:sldMk cId="87719175" sldId="3299"/>
        </pc:sldMkLst>
      </pc:sldChg>
      <pc:sldChg chg="modSp mod">
        <pc:chgData name="Phung, Ngo Thi Kim" userId="036d56ae-0e36-4f51-9599-74d6e9397dc9" providerId="ADAL" clId="{46A3746F-EAA6-41A8-BEE7-0892EE944920}" dt="2024-06-04T04:19:24.384" v="420" actId="123"/>
        <pc:sldMkLst>
          <pc:docMk/>
          <pc:sldMk cId="579847747" sldId="3300"/>
        </pc:sldMkLst>
      </pc:sldChg>
      <pc:sldChg chg="modSp mod">
        <pc:chgData name="Phung, Ngo Thi Kim" userId="036d56ae-0e36-4f51-9599-74d6e9397dc9" providerId="ADAL" clId="{46A3746F-EAA6-41A8-BEE7-0892EE944920}" dt="2024-06-04T04:19:29.816" v="421" actId="123"/>
        <pc:sldMkLst>
          <pc:docMk/>
          <pc:sldMk cId="2767461756" sldId="3301"/>
        </pc:sldMkLst>
      </pc:sldChg>
      <pc:sldChg chg="modSp mod">
        <pc:chgData name="Phung, Ngo Thi Kim" userId="036d56ae-0e36-4f51-9599-74d6e9397dc9" providerId="ADAL" clId="{46A3746F-EAA6-41A8-BEE7-0892EE944920}" dt="2024-06-04T04:19:39.182" v="423" actId="123"/>
        <pc:sldMkLst>
          <pc:docMk/>
          <pc:sldMk cId="3902768856" sldId="3302"/>
        </pc:sldMkLst>
      </pc:sldChg>
      <pc:sldChg chg="modSp mod">
        <pc:chgData name="Phung, Ngo Thi Kim" userId="036d56ae-0e36-4f51-9599-74d6e9397dc9" providerId="ADAL" clId="{46A3746F-EAA6-41A8-BEE7-0892EE944920}" dt="2024-06-04T04:19:34.540" v="422" actId="123"/>
        <pc:sldMkLst>
          <pc:docMk/>
          <pc:sldMk cId="785162137" sldId="3303"/>
        </pc:sldMkLst>
      </pc:sldChg>
      <pc:sldChg chg="modSp mod">
        <pc:chgData name="Phung, Ngo Thi Kim" userId="036d56ae-0e36-4f51-9599-74d6e9397dc9" providerId="ADAL" clId="{46A3746F-EAA6-41A8-BEE7-0892EE944920}" dt="2024-06-04T04:19:15.917" v="419" actId="123"/>
        <pc:sldMkLst>
          <pc:docMk/>
          <pc:sldMk cId="1031112110" sldId="3304"/>
        </pc:sldMkLst>
      </pc:sldChg>
      <pc:sldChg chg="modSp mod">
        <pc:chgData name="Phung, Ngo Thi Kim" userId="036d56ae-0e36-4f51-9599-74d6e9397dc9" providerId="ADAL" clId="{46A3746F-EAA6-41A8-BEE7-0892EE944920}" dt="2024-06-04T04:19:43.895" v="424" actId="123"/>
        <pc:sldMkLst>
          <pc:docMk/>
          <pc:sldMk cId="4012621728" sldId="3305"/>
        </pc:sldMkLst>
      </pc:sldChg>
      <pc:sldChg chg="modSp mod">
        <pc:chgData name="Phung, Ngo Thi Kim" userId="036d56ae-0e36-4f51-9599-74d6e9397dc9" providerId="ADAL" clId="{46A3746F-EAA6-41A8-BEE7-0892EE944920}" dt="2024-06-04T04:19:48.754" v="425" actId="123"/>
        <pc:sldMkLst>
          <pc:docMk/>
          <pc:sldMk cId="1923368175" sldId="3306"/>
        </pc:sldMkLst>
      </pc:sldChg>
      <pc:sldChg chg="modSp mod">
        <pc:chgData name="Phung, Ngo Thi Kim" userId="036d56ae-0e36-4f51-9599-74d6e9397dc9" providerId="ADAL" clId="{46A3746F-EAA6-41A8-BEE7-0892EE944920}" dt="2024-06-04T04:19:53.328" v="426" actId="123"/>
        <pc:sldMkLst>
          <pc:docMk/>
          <pc:sldMk cId="399183103" sldId="3307"/>
        </pc:sldMkLst>
      </pc:sldChg>
      <pc:sldChg chg="modSp mod">
        <pc:chgData name="Phung, Ngo Thi Kim" userId="036d56ae-0e36-4f51-9599-74d6e9397dc9" providerId="ADAL" clId="{46A3746F-EAA6-41A8-BEE7-0892EE944920}" dt="2024-06-04T04:19:57.504" v="427" actId="123"/>
        <pc:sldMkLst>
          <pc:docMk/>
          <pc:sldMk cId="2297298930" sldId="3308"/>
        </pc:sldMkLst>
      </pc:sldChg>
      <pc:sldChg chg="modSp mod">
        <pc:chgData name="Phung, Ngo Thi Kim" userId="036d56ae-0e36-4f51-9599-74d6e9397dc9" providerId="ADAL" clId="{46A3746F-EAA6-41A8-BEE7-0892EE944920}" dt="2024-06-04T04:20:03.218" v="428" actId="123"/>
        <pc:sldMkLst>
          <pc:docMk/>
          <pc:sldMk cId="708063643" sldId="3309"/>
        </pc:sldMkLst>
      </pc:sldChg>
      <pc:sldChg chg="modSp mod">
        <pc:chgData name="Phung, Ngo Thi Kim" userId="036d56ae-0e36-4f51-9599-74d6e9397dc9" providerId="ADAL" clId="{46A3746F-EAA6-41A8-BEE7-0892EE944920}" dt="2024-06-04T04:20:17.140" v="429" actId="123"/>
        <pc:sldMkLst>
          <pc:docMk/>
          <pc:sldMk cId="2340889396" sldId="3310"/>
        </pc:sldMkLst>
      </pc:sldChg>
      <pc:sldChg chg="modSp mod">
        <pc:chgData name="Phung, Ngo Thi Kim" userId="036d56ae-0e36-4f51-9599-74d6e9397dc9" providerId="ADAL" clId="{46A3746F-EAA6-41A8-BEE7-0892EE944920}" dt="2024-06-04T07:38:15.235" v="592" actId="1076"/>
        <pc:sldMkLst>
          <pc:docMk/>
          <pc:sldMk cId="1983084808" sldId="3314"/>
        </pc:sldMkLst>
      </pc:sldChg>
      <pc:sldChg chg="modSp mod">
        <pc:chgData name="Phung, Ngo Thi Kim" userId="036d56ae-0e36-4f51-9599-74d6e9397dc9" providerId="ADAL" clId="{46A3746F-EAA6-41A8-BEE7-0892EE944920}" dt="2024-06-04T07:39:20.657" v="600" actId="27636"/>
        <pc:sldMkLst>
          <pc:docMk/>
          <pc:sldMk cId="2553617622" sldId="3315"/>
        </pc:sldMkLst>
      </pc:sldChg>
    </pc:docChg>
  </pc:docChgLst>
  <pc:docChgLst>
    <pc:chgData name="Liên, Nguyễn Thị Mỹ" userId="95074742-9b0a-4239-8472-22fc53abeb3b" providerId="ADAL" clId="{53657A88-CC0C-47B2-BEC4-7FD3BF6C3D13}"/>
    <pc:docChg chg="undo redo custSel addSld delSld modSld sldOrd modMainMaster modSection">
      <pc:chgData name="Liên, Nguyễn Thị Mỹ" userId="95074742-9b0a-4239-8472-22fc53abeb3b" providerId="ADAL" clId="{53657A88-CC0C-47B2-BEC4-7FD3BF6C3D13}" dt="2024-12-08T15:48:58.356" v="25418"/>
      <pc:docMkLst>
        <pc:docMk/>
      </pc:docMkLst>
      <pc:sldChg chg="addSp delSp modSp del mod">
        <pc:chgData name="Liên, Nguyễn Thị Mỹ" userId="95074742-9b0a-4239-8472-22fc53abeb3b" providerId="ADAL" clId="{53657A88-CC0C-47B2-BEC4-7FD3BF6C3D13}" dt="2024-10-31T08:49:46.040" v="9205" actId="47"/>
        <pc:sldMkLst>
          <pc:docMk/>
          <pc:sldMk cId="317726959" sldId="277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1124028932" sldId="280"/>
        </pc:sldMkLst>
      </pc:sldChg>
      <pc:sldChg chg="modSp del mod">
        <pc:chgData name="Liên, Nguyễn Thị Mỹ" userId="95074742-9b0a-4239-8472-22fc53abeb3b" providerId="ADAL" clId="{53657A88-CC0C-47B2-BEC4-7FD3BF6C3D13}" dt="2024-10-31T06:11:08.693" v="6522" actId="47"/>
        <pc:sldMkLst>
          <pc:docMk/>
          <pc:sldMk cId="1224570306" sldId="284"/>
        </pc:sldMkLst>
      </pc:sldChg>
      <pc:sldChg chg="del">
        <pc:chgData name="Liên, Nguyễn Thị Mỹ" userId="95074742-9b0a-4239-8472-22fc53abeb3b" providerId="ADAL" clId="{53657A88-CC0C-47B2-BEC4-7FD3BF6C3D13}" dt="2024-10-29T03:20:46.125" v="18" actId="47"/>
        <pc:sldMkLst>
          <pc:docMk/>
          <pc:sldMk cId="761874806" sldId="289"/>
        </pc:sldMkLst>
      </pc:sldChg>
      <pc:sldChg chg="del">
        <pc:chgData name="Liên, Nguyễn Thị Mỹ" userId="95074742-9b0a-4239-8472-22fc53abeb3b" providerId="ADAL" clId="{53657A88-CC0C-47B2-BEC4-7FD3BF6C3D13}" dt="2024-10-29T03:20:46.125" v="18" actId="47"/>
        <pc:sldMkLst>
          <pc:docMk/>
          <pc:sldMk cId="2581352961" sldId="290"/>
        </pc:sldMkLst>
      </pc:sldChg>
      <pc:sldChg chg="del">
        <pc:chgData name="Liên, Nguyễn Thị Mỹ" userId="95074742-9b0a-4239-8472-22fc53abeb3b" providerId="ADAL" clId="{53657A88-CC0C-47B2-BEC4-7FD3BF6C3D13}" dt="2024-10-29T03:20:46.125" v="18" actId="47"/>
        <pc:sldMkLst>
          <pc:docMk/>
          <pc:sldMk cId="314927043" sldId="291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1030459667" sldId="298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2074849870" sldId="306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8692320" sldId="308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3115017718" sldId="310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1599361449" sldId="314"/>
        </pc:sldMkLst>
      </pc:sldChg>
      <pc:sldChg chg="del">
        <pc:chgData name="Liên, Nguyễn Thị Mỹ" userId="95074742-9b0a-4239-8472-22fc53abeb3b" providerId="ADAL" clId="{53657A88-CC0C-47B2-BEC4-7FD3BF6C3D13}" dt="2024-10-29T03:20:37.072" v="17" actId="47"/>
        <pc:sldMkLst>
          <pc:docMk/>
          <pc:sldMk cId="4013958040" sldId="350"/>
        </pc:sldMkLst>
      </pc:sldChg>
      <pc:sldChg chg="del">
        <pc:chgData name="Liên, Nguyễn Thị Mỹ" userId="95074742-9b0a-4239-8472-22fc53abeb3b" providerId="ADAL" clId="{53657A88-CC0C-47B2-BEC4-7FD3BF6C3D13}" dt="2024-10-29T03:20:37.072" v="17" actId="47"/>
        <pc:sldMkLst>
          <pc:docMk/>
          <pc:sldMk cId="2837400460" sldId="364"/>
        </pc:sldMkLst>
      </pc:sldChg>
      <pc:sldChg chg="del">
        <pc:chgData name="Liên, Nguyễn Thị Mỹ" userId="95074742-9b0a-4239-8472-22fc53abeb3b" providerId="ADAL" clId="{53657A88-CC0C-47B2-BEC4-7FD3BF6C3D13}" dt="2024-10-29T03:20:37.072" v="17" actId="47"/>
        <pc:sldMkLst>
          <pc:docMk/>
          <pc:sldMk cId="1180493487" sldId="366"/>
        </pc:sldMkLst>
      </pc:sldChg>
      <pc:sldChg chg="del">
        <pc:chgData name="Liên, Nguyễn Thị Mỹ" userId="95074742-9b0a-4239-8472-22fc53abeb3b" providerId="ADAL" clId="{53657A88-CC0C-47B2-BEC4-7FD3BF6C3D13}" dt="2024-10-29T03:20:53.723" v="19" actId="47"/>
        <pc:sldMkLst>
          <pc:docMk/>
          <pc:sldMk cId="1356235635" sldId="372"/>
        </pc:sldMkLst>
      </pc:sldChg>
      <pc:sldChg chg="del">
        <pc:chgData name="Liên, Nguyễn Thị Mỹ" userId="95074742-9b0a-4239-8472-22fc53abeb3b" providerId="ADAL" clId="{53657A88-CC0C-47B2-BEC4-7FD3BF6C3D13}" dt="2024-10-29T03:20:53.723" v="19" actId="47"/>
        <pc:sldMkLst>
          <pc:docMk/>
          <pc:sldMk cId="3827670073" sldId="374"/>
        </pc:sldMkLst>
      </pc:sldChg>
      <pc:sldChg chg="del">
        <pc:chgData name="Liên, Nguyễn Thị Mỹ" userId="95074742-9b0a-4239-8472-22fc53abeb3b" providerId="ADAL" clId="{53657A88-CC0C-47B2-BEC4-7FD3BF6C3D13}" dt="2024-10-29T03:20:53.723" v="19" actId="47"/>
        <pc:sldMkLst>
          <pc:docMk/>
          <pc:sldMk cId="4198947655" sldId="376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187762301" sldId="385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445789525" sldId="386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361655393" sldId="387"/>
        </pc:sldMkLst>
      </pc:sldChg>
      <pc:sldChg chg="modSp del">
        <pc:chgData name="Liên, Nguyễn Thị Mỹ" userId="95074742-9b0a-4239-8472-22fc53abeb3b" providerId="ADAL" clId="{53657A88-CC0C-47B2-BEC4-7FD3BF6C3D13}" dt="2024-10-29T08:20:02.398" v="1794" actId="47"/>
        <pc:sldMkLst>
          <pc:docMk/>
          <pc:sldMk cId="1518354651" sldId="3291"/>
        </pc:sldMkLst>
      </pc:sldChg>
      <pc:sldChg chg="addSp delSp modSp mod ord">
        <pc:chgData name="Liên, Nguyễn Thị Mỹ" userId="95074742-9b0a-4239-8472-22fc53abeb3b" providerId="ADAL" clId="{53657A88-CC0C-47B2-BEC4-7FD3BF6C3D13}" dt="2024-11-15T04:07:20.378" v="25212"/>
        <pc:sldMkLst>
          <pc:docMk/>
          <pc:sldMk cId="4217467125" sldId="3292"/>
        </pc:sldMkLst>
      </pc:sldChg>
      <pc:sldChg chg="addSp delSp modSp del mod">
        <pc:chgData name="Liên, Nguyễn Thị Mỹ" userId="95074742-9b0a-4239-8472-22fc53abeb3b" providerId="ADAL" clId="{53657A88-CC0C-47B2-BEC4-7FD3BF6C3D13}" dt="2024-10-31T08:49:57.088" v="9206" actId="47"/>
        <pc:sldMkLst>
          <pc:docMk/>
          <pc:sldMk cId="1500674423" sldId="3294"/>
        </pc:sldMkLst>
      </pc:sldChg>
      <pc:sldChg chg="modSp del mod">
        <pc:chgData name="Liên, Nguyễn Thị Mỹ" userId="95074742-9b0a-4239-8472-22fc53abeb3b" providerId="ADAL" clId="{53657A88-CC0C-47B2-BEC4-7FD3BF6C3D13}" dt="2024-10-30T08:10:10.390" v="3991" actId="47"/>
        <pc:sldMkLst>
          <pc:docMk/>
          <pc:sldMk cId="988377318" sldId="3298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298042694" sldId="3311"/>
        </pc:sldMkLst>
      </pc:sldChg>
      <pc:sldChg chg="addSp delSp modSp mod ord">
        <pc:chgData name="Liên, Nguyễn Thị Mỹ" userId="95074742-9b0a-4239-8472-22fc53abeb3b" providerId="ADAL" clId="{53657A88-CC0C-47B2-BEC4-7FD3BF6C3D13}" dt="2024-12-08T15:48:58.356" v="25418"/>
        <pc:sldMkLst>
          <pc:docMk/>
          <pc:sldMk cId="434040119" sldId="3320"/>
        </pc:sldMkLst>
        <pc:spChg chg="mod">
          <ac:chgData name="Liên, Nguyễn Thị Mỹ" userId="95074742-9b0a-4239-8472-22fc53abeb3b" providerId="ADAL" clId="{53657A88-CC0C-47B2-BEC4-7FD3BF6C3D13}" dt="2024-11-15T04:06:06.863" v="25195" actId="20577"/>
          <ac:spMkLst>
            <pc:docMk/>
            <pc:sldMk cId="434040119" sldId="3320"/>
            <ac:spMk id="3" creationId="{EDB822A4-B0F6-F143-B6E1-4AAC82C58B6B}"/>
          </ac:spMkLst>
        </pc:spChg>
        <pc:spChg chg="mod">
          <ac:chgData name="Liên, Nguyễn Thị Mỹ" userId="95074742-9b0a-4239-8472-22fc53abeb3b" providerId="ADAL" clId="{53657A88-CC0C-47B2-BEC4-7FD3BF6C3D13}" dt="2024-10-29T08:16:06.679" v="1790"/>
          <ac:spMkLst>
            <pc:docMk/>
            <pc:sldMk cId="434040119" sldId="3320"/>
            <ac:spMk id="4" creationId="{06C0E49D-B62F-472B-B925-F8930FEB10FE}"/>
          </ac:spMkLst>
        </pc:spChg>
        <pc:spChg chg="mod">
          <ac:chgData name="Liên, Nguyễn Thị Mỹ" userId="95074742-9b0a-4239-8472-22fc53abeb3b" providerId="ADAL" clId="{53657A88-CC0C-47B2-BEC4-7FD3BF6C3D13}" dt="2024-10-29T10:15:50.365" v="2781" actId="1076"/>
          <ac:spMkLst>
            <pc:docMk/>
            <pc:sldMk cId="434040119" sldId="3320"/>
            <ac:spMk id="6" creationId="{4ACF112A-316D-4A3A-A6D2-87E90CEEFC80}"/>
          </ac:spMkLst>
        </pc:spChg>
        <pc:spChg chg="mod">
          <ac:chgData name="Liên, Nguyễn Thị Mỹ" userId="95074742-9b0a-4239-8472-22fc53abeb3b" providerId="ADAL" clId="{53657A88-CC0C-47B2-BEC4-7FD3BF6C3D13}" dt="2024-10-29T10:18:02.189" v="2802"/>
          <ac:spMkLst>
            <pc:docMk/>
            <pc:sldMk cId="434040119" sldId="3320"/>
            <ac:spMk id="7" creationId="{53E63F7D-DCFA-C018-3C7C-5A8F82A9DAC0}"/>
          </ac:spMkLst>
        </pc:spChg>
        <pc:spChg chg="mod">
          <ac:chgData name="Liên, Nguyễn Thị Mỹ" userId="95074742-9b0a-4239-8472-22fc53abeb3b" providerId="ADAL" clId="{53657A88-CC0C-47B2-BEC4-7FD3BF6C3D13}" dt="2024-10-29T10:19:25.323" v="2846" actId="207"/>
          <ac:spMkLst>
            <pc:docMk/>
            <pc:sldMk cId="434040119" sldId="3320"/>
            <ac:spMk id="9" creationId="{6F65EBE3-F7E3-B026-7867-2825134554F0}"/>
          </ac:spMkLst>
        </pc:spChg>
        <pc:spChg chg="add mod ord">
          <ac:chgData name="Liên, Nguyễn Thị Mỹ" userId="95074742-9b0a-4239-8472-22fc53abeb3b" providerId="ADAL" clId="{53657A88-CC0C-47B2-BEC4-7FD3BF6C3D13}" dt="2024-10-29T10:22:39.407" v="2861" actId="207"/>
          <ac:spMkLst>
            <pc:docMk/>
            <pc:sldMk cId="434040119" sldId="3320"/>
            <ac:spMk id="10" creationId="{626DC73E-8811-FC38-26D6-96E252E1A8DA}"/>
          </ac:spMkLst>
        </pc:spChg>
        <pc:grpChg chg="add mod">
          <ac:chgData name="Liên, Nguyễn Thị Mỹ" userId="95074742-9b0a-4239-8472-22fc53abeb3b" providerId="ADAL" clId="{53657A88-CC0C-47B2-BEC4-7FD3BF6C3D13}" dt="2024-10-29T10:18:45.327" v="2810" actId="14100"/>
          <ac:grpSpMkLst>
            <pc:docMk/>
            <pc:sldMk cId="434040119" sldId="3320"/>
            <ac:grpSpMk id="5" creationId="{20ACB7E1-7E64-D67C-076E-70ED658DF5C8}"/>
          </ac:grpSpMkLst>
        </pc:grpChg>
        <pc:grpChg chg="add mod">
          <ac:chgData name="Liên, Nguyễn Thị Mỹ" userId="95074742-9b0a-4239-8472-22fc53abeb3b" providerId="ADAL" clId="{53657A88-CC0C-47B2-BEC4-7FD3BF6C3D13}" dt="2024-10-29T10:19:28.030" v="2847" actId="1076"/>
          <ac:grpSpMkLst>
            <pc:docMk/>
            <pc:sldMk cId="434040119" sldId="3320"/>
            <ac:grpSpMk id="8" creationId="{80A8C4AC-0413-EFA5-5750-B60BC63804D1}"/>
          </ac:grpSpMkLst>
        </pc:grpChg>
      </pc:sldChg>
      <pc:sldChg chg="modSp del">
        <pc:chgData name="Liên, Nguyễn Thị Mỹ" userId="95074742-9b0a-4239-8472-22fc53abeb3b" providerId="ADAL" clId="{53657A88-CC0C-47B2-BEC4-7FD3BF6C3D13}" dt="2024-10-30T03:21:04.167" v="3543" actId="47"/>
        <pc:sldMkLst>
          <pc:docMk/>
          <pc:sldMk cId="1495924470" sldId="3321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1634308397" sldId="3323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3485623972" sldId="3328"/>
        </pc:sldMkLst>
      </pc:sldChg>
      <pc:sldChg chg="addSp delSp modSp del mod">
        <pc:chgData name="Liên, Nguyễn Thị Mỹ" userId="95074742-9b0a-4239-8472-22fc53abeb3b" providerId="ADAL" clId="{53657A88-CC0C-47B2-BEC4-7FD3BF6C3D13}" dt="2024-10-31T09:36:41.799" v="9650" actId="47"/>
        <pc:sldMkLst>
          <pc:docMk/>
          <pc:sldMk cId="3395467035" sldId="3330"/>
        </pc:sldMkLst>
      </pc:sldChg>
      <pc:sldChg chg="addSp delSp modSp mod">
        <pc:chgData name="Liên, Nguyễn Thị Mỹ" userId="95074742-9b0a-4239-8472-22fc53abeb3b" providerId="ADAL" clId="{53657A88-CC0C-47B2-BEC4-7FD3BF6C3D13}" dt="2024-11-01T09:50:54.628" v="15540" actId="1076"/>
        <pc:sldMkLst>
          <pc:docMk/>
          <pc:sldMk cId="314920188" sldId="3331"/>
        </pc:sldMkLst>
      </pc:sldChg>
      <pc:sldChg chg="addSp delSp modSp mod">
        <pc:chgData name="Liên, Nguyễn Thị Mỹ" userId="95074742-9b0a-4239-8472-22fc53abeb3b" providerId="ADAL" clId="{53657A88-CC0C-47B2-BEC4-7FD3BF6C3D13}" dt="2024-11-01T09:03:22.984" v="13945" actId="1582"/>
        <pc:sldMkLst>
          <pc:docMk/>
          <pc:sldMk cId="2706065057" sldId="3332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412566584" sldId="3333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629240917" sldId="3335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3500609049" sldId="3337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3657327007" sldId="3338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1438301172" sldId="3339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1814405222" sldId="3340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301111453" sldId="3347"/>
        </pc:sldMkLst>
      </pc:sldChg>
      <pc:sldChg chg="del ord">
        <pc:chgData name="Liên, Nguyễn Thị Mỹ" userId="95074742-9b0a-4239-8472-22fc53abeb3b" providerId="ADAL" clId="{53657A88-CC0C-47B2-BEC4-7FD3BF6C3D13}" dt="2024-10-29T03:20:37.072" v="17" actId="47"/>
        <pc:sldMkLst>
          <pc:docMk/>
          <pc:sldMk cId="1096755375" sldId="3348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3766898310" sldId="3350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264485516" sldId="3351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1949366198" sldId="3352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2739527515" sldId="3353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3547748317" sldId="3354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4029054828" sldId="3355"/>
        </pc:sldMkLst>
      </pc:sldChg>
      <pc:sldChg chg="del">
        <pc:chgData name="Liên, Nguyễn Thị Mỹ" userId="95074742-9b0a-4239-8472-22fc53abeb3b" providerId="ADAL" clId="{53657A88-CC0C-47B2-BEC4-7FD3BF6C3D13}" dt="2024-10-29T03:20:53.723" v="19" actId="47"/>
        <pc:sldMkLst>
          <pc:docMk/>
          <pc:sldMk cId="2234655706" sldId="3357"/>
        </pc:sldMkLst>
      </pc:sldChg>
      <pc:sldChg chg="del">
        <pc:chgData name="Liên, Nguyễn Thị Mỹ" userId="95074742-9b0a-4239-8472-22fc53abeb3b" providerId="ADAL" clId="{53657A88-CC0C-47B2-BEC4-7FD3BF6C3D13}" dt="2024-10-29T03:20:46.125" v="18" actId="47"/>
        <pc:sldMkLst>
          <pc:docMk/>
          <pc:sldMk cId="3361779213" sldId="3360"/>
        </pc:sldMkLst>
      </pc:sldChg>
      <pc:sldChg chg="del">
        <pc:chgData name="Liên, Nguyễn Thị Mỹ" userId="95074742-9b0a-4239-8472-22fc53abeb3b" providerId="ADAL" clId="{53657A88-CC0C-47B2-BEC4-7FD3BF6C3D13}" dt="2024-10-29T03:20:46.125" v="18" actId="47"/>
        <pc:sldMkLst>
          <pc:docMk/>
          <pc:sldMk cId="2209569690" sldId="3361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1534838385" sldId="3374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1598801179" sldId="3436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123169382" sldId="3437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1968239083" sldId="3438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2017538715" sldId="3439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3370725667" sldId="3440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1791459540" sldId="3441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1238505562" sldId="3442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2899089493" sldId="3443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49170980" sldId="3444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3489158209" sldId="3445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3761469114" sldId="3446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821943098" sldId="3447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1917900436" sldId="3448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1386342835" sldId="3449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754567059" sldId="3451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3308102803" sldId="2147374724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759314003" sldId="2147374742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603583053" sldId="2147374744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2200782711" sldId="2147374802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3955685866" sldId="2147374815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4170062236" sldId="2147374816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99820121" sldId="2147374817"/>
        </pc:sldMkLst>
      </pc:sldChg>
      <pc:sldChg chg="addSp delSp modSp del mod">
        <pc:chgData name="Liên, Nguyễn Thị Mỹ" userId="95074742-9b0a-4239-8472-22fc53abeb3b" providerId="ADAL" clId="{53657A88-CC0C-47B2-BEC4-7FD3BF6C3D13}" dt="2024-10-30T08:10:12.132" v="3992" actId="47"/>
        <pc:sldMkLst>
          <pc:docMk/>
          <pc:sldMk cId="866752037" sldId="2147374896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198604163" sldId="2147374899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3460264579" sldId="2147374900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2331664900" sldId="2147374901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1181000832" sldId="2147374902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1629739171" sldId="2147374903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2098205639" sldId="2147374904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4002774967" sldId="2147374905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812011773" sldId="2147374906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444132429" sldId="2147374907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2324897496" sldId="2147374908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2554950465" sldId="2147374909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676357193" sldId="2147374910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1419081812" sldId="2147374916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2887329497" sldId="2147374917"/>
        </pc:sldMkLst>
      </pc:sldChg>
      <pc:sldChg chg="del">
        <pc:chgData name="Liên, Nguyễn Thị Mỹ" userId="95074742-9b0a-4239-8472-22fc53abeb3b" providerId="ADAL" clId="{53657A88-CC0C-47B2-BEC4-7FD3BF6C3D13}" dt="2024-10-29T03:20:25.475" v="16" actId="47"/>
        <pc:sldMkLst>
          <pc:docMk/>
          <pc:sldMk cId="2144494535" sldId="2147374918"/>
        </pc:sldMkLst>
      </pc:sldChg>
      <pc:sldChg chg="addSp delSp modSp mod ord">
        <pc:chgData name="Liên, Nguyễn Thị Mỹ" userId="95074742-9b0a-4239-8472-22fc53abeb3b" providerId="ADAL" clId="{53657A88-CC0C-47B2-BEC4-7FD3BF6C3D13}" dt="2024-11-01T03:21:51.944" v="10948" actId="12"/>
        <pc:sldMkLst>
          <pc:docMk/>
          <pc:sldMk cId="459181761" sldId="2147374919"/>
        </pc:sldMkLst>
      </pc:sldChg>
      <pc:sldChg chg="modSp del">
        <pc:chgData name="Liên, Nguyễn Thị Mỹ" userId="95074742-9b0a-4239-8472-22fc53abeb3b" providerId="ADAL" clId="{53657A88-CC0C-47B2-BEC4-7FD3BF6C3D13}" dt="2024-10-30T06:42:55.091" v="3784" actId="47"/>
        <pc:sldMkLst>
          <pc:docMk/>
          <pc:sldMk cId="94002735" sldId="2147374920"/>
        </pc:sldMkLst>
      </pc:sldChg>
      <pc:sldChg chg="delSp modSp add del mod">
        <pc:chgData name="Liên, Nguyễn Thị Mỹ" userId="95074742-9b0a-4239-8472-22fc53abeb3b" providerId="ADAL" clId="{53657A88-CC0C-47B2-BEC4-7FD3BF6C3D13}" dt="2024-10-30T03:20:48.140" v="3539" actId="47"/>
        <pc:sldMkLst>
          <pc:docMk/>
          <pc:sldMk cId="2500373968" sldId="2147374921"/>
        </pc:sldMkLst>
      </pc:sldChg>
      <pc:sldChg chg="addSp delSp modSp add mod ord">
        <pc:chgData name="Liên, Nguyễn Thị Mỹ" userId="95074742-9b0a-4239-8472-22fc53abeb3b" providerId="ADAL" clId="{53657A88-CC0C-47B2-BEC4-7FD3BF6C3D13}" dt="2024-11-07T03:34:41.497" v="23494" actId="1076"/>
        <pc:sldMkLst>
          <pc:docMk/>
          <pc:sldMk cId="281665238" sldId="2147374922"/>
        </pc:sldMkLst>
        <pc:spChg chg="add mod">
          <ac:chgData name="Liên, Nguyễn Thị Mỹ" userId="95074742-9b0a-4239-8472-22fc53abeb3b" providerId="ADAL" clId="{53657A88-CC0C-47B2-BEC4-7FD3BF6C3D13}" dt="2024-10-31T10:07:22.409" v="10144" actId="20577"/>
          <ac:spMkLst>
            <pc:docMk/>
            <pc:sldMk cId="281665238" sldId="2147374922"/>
            <ac:spMk id="25" creationId="{8E9E874F-C5AD-49EB-33A7-B71E93F58DCB}"/>
          </ac:spMkLst>
        </pc:spChg>
        <pc:spChg chg="add mod">
          <ac:chgData name="Liên, Nguyễn Thị Mỹ" userId="95074742-9b0a-4239-8472-22fc53abeb3b" providerId="ADAL" clId="{53657A88-CC0C-47B2-BEC4-7FD3BF6C3D13}" dt="2024-11-05T07:28:30.905" v="22956" actId="20577"/>
          <ac:spMkLst>
            <pc:docMk/>
            <pc:sldMk cId="281665238" sldId="2147374922"/>
            <ac:spMk id="29" creationId="{44597D32-310A-1F8E-9830-CAC667C67649}"/>
          </ac:spMkLst>
        </pc:spChg>
        <pc:cxnChg chg="add mod">
          <ac:chgData name="Liên, Nguyễn Thị Mỹ" userId="95074742-9b0a-4239-8472-22fc53abeb3b" providerId="ADAL" clId="{53657A88-CC0C-47B2-BEC4-7FD3BF6C3D13}" dt="2024-10-31T10:07:06.102" v="10123"/>
          <ac:cxnSpMkLst>
            <pc:docMk/>
            <pc:sldMk cId="281665238" sldId="2147374922"/>
            <ac:cxnSpMk id="30" creationId="{089DC6E6-52A7-D31B-E630-E8DE16A46941}"/>
          </ac:cxnSpMkLst>
        </pc:cxnChg>
      </pc:sldChg>
      <pc:sldChg chg="add del">
        <pc:chgData name="Liên, Nguyễn Thị Mỹ" userId="95074742-9b0a-4239-8472-22fc53abeb3b" providerId="ADAL" clId="{53657A88-CC0C-47B2-BEC4-7FD3BF6C3D13}" dt="2024-10-29T08:20:43.294" v="1796" actId="2890"/>
        <pc:sldMkLst>
          <pc:docMk/>
          <pc:sldMk cId="256253074" sldId="2147374923"/>
        </pc:sldMkLst>
      </pc:sldChg>
      <pc:sldChg chg="addSp delSp modSp add mod ord">
        <pc:chgData name="Liên, Nguyễn Thị Mỹ" userId="95074742-9b0a-4239-8472-22fc53abeb3b" providerId="ADAL" clId="{53657A88-CC0C-47B2-BEC4-7FD3BF6C3D13}" dt="2024-11-11T08:28:01.471" v="23895" actId="1076"/>
        <pc:sldMkLst>
          <pc:docMk/>
          <pc:sldMk cId="1694947047" sldId="2147374923"/>
        </pc:sldMkLst>
      </pc:sldChg>
      <pc:sldChg chg="addSp delSp modSp add mod ord">
        <pc:chgData name="Liên, Nguyễn Thị Mỹ" userId="95074742-9b0a-4239-8472-22fc53abeb3b" providerId="ADAL" clId="{53657A88-CC0C-47B2-BEC4-7FD3BF6C3D13}" dt="2024-11-04T01:32:27.309" v="15752"/>
        <pc:sldMkLst>
          <pc:docMk/>
          <pc:sldMk cId="4233981592" sldId="2147374924"/>
        </pc:sldMkLst>
      </pc:sldChg>
      <pc:sldChg chg="addSp delSp modSp add del mod ord">
        <pc:chgData name="Liên, Nguyễn Thị Mỹ" userId="95074742-9b0a-4239-8472-22fc53abeb3b" providerId="ADAL" clId="{53657A88-CC0C-47B2-BEC4-7FD3BF6C3D13}" dt="2024-10-29T10:17:54.522" v="2801" actId="47"/>
        <pc:sldMkLst>
          <pc:docMk/>
          <pc:sldMk cId="399651618" sldId="2147374925"/>
        </pc:sldMkLst>
      </pc:sldChg>
      <pc:sldChg chg="modSp add mod ord">
        <pc:chgData name="Liên, Nguyễn Thị Mỹ" userId="95074742-9b0a-4239-8472-22fc53abeb3b" providerId="ADAL" clId="{53657A88-CC0C-47B2-BEC4-7FD3BF6C3D13}" dt="2024-11-04T01:32:29.630" v="15754"/>
        <pc:sldMkLst>
          <pc:docMk/>
          <pc:sldMk cId="1031061509" sldId="2147374925"/>
        </pc:sldMkLst>
      </pc:sldChg>
      <pc:sldChg chg="modSp add mod ord">
        <pc:chgData name="Liên, Nguyễn Thị Mỹ" userId="95074742-9b0a-4239-8472-22fc53abeb3b" providerId="ADAL" clId="{53657A88-CC0C-47B2-BEC4-7FD3BF6C3D13}" dt="2024-11-15T04:06:01.118" v="25194" actId="20577"/>
        <pc:sldMkLst>
          <pc:docMk/>
          <pc:sldMk cId="2767778403" sldId="2147374926"/>
        </pc:sldMkLst>
      </pc:sldChg>
      <pc:sldChg chg="addSp delSp modSp add del mod">
        <pc:chgData name="Liên, Nguyễn Thị Mỹ" userId="95074742-9b0a-4239-8472-22fc53abeb3b" providerId="ADAL" clId="{53657A88-CC0C-47B2-BEC4-7FD3BF6C3D13}" dt="2024-10-30T07:07:04.899" v="3805" actId="47"/>
        <pc:sldMkLst>
          <pc:docMk/>
          <pc:sldMk cId="2645047852" sldId="2147374927"/>
        </pc:sldMkLst>
      </pc:sldChg>
      <pc:sldChg chg="modSp add mod ord">
        <pc:chgData name="Liên, Nguyễn Thị Mỹ" userId="95074742-9b0a-4239-8472-22fc53abeb3b" providerId="ADAL" clId="{53657A88-CC0C-47B2-BEC4-7FD3BF6C3D13}" dt="2024-11-15T04:05:56.599" v="25193" actId="20577"/>
        <pc:sldMkLst>
          <pc:docMk/>
          <pc:sldMk cId="2345875092" sldId="2147374928"/>
        </pc:sldMkLst>
      </pc:sldChg>
      <pc:sldChg chg="addSp delSp modSp add mod">
        <pc:chgData name="Liên, Nguyễn Thị Mỹ" userId="95074742-9b0a-4239-8472-22fc53abeb3b" providerId="ADAL" clId="{53657A88-CC0C-47B2-BEC4-7FD3BF6C3D13}" dt="2024-11-11T08:31:22.054" v="24005" actId="255"/>
        <pc:sldMkLst>
          <pc:docMk/>
          <pc:sldMk cId="1359259291" sldId="2147374929"/>
        </pc:sldMkLst>
      </pc:sldChg>
      <pc:sldChg chg="addSp delSp modSp add mod">
        <pc:chgData name="Liên, Nguyễn Thị Mỹ" userId="95074742-9b0a-4239-8472-22fc53abeb3b" providerId="ADAL" clId="{53657A88-CC0C-47B2-BEC4-7FD3BF6C3D13}" dt="2024-11-11T08:31:30.189" v="24006" actId="255"/>
        <pc:sldMkLst>
          <pc:docMk/>
          <pc:sldMk cId="641847415" sldId="2147374930"/>
        </pc:sldMkLst>
      </pc:sldChg>
      <pc:sldChg chg="addSp delSp modSp add del mod">
        <pc:chgData name="Liên, Nguyễn Thị Mỹ" userId="95074742-9b0a-4239-8472-22fc53abeb3b" providerId="ADAL" clId="{53657A88-CC0C-47B2-BEC4-7FD3BF6C3D13}" dt="2024-11-04T07:57:09.944" v="18324" actId="47"/>
        <pc:sldMkLst>
          <pc:docMk/>
          <pc:sldMk cId="1690991465" sldId="2147374931"/>
        </pc:sldMkLst>
      </pc:sldChg>
      <pc:sldChg chg="addSp delSp modSp add mod">
        <pc:chgData name="Liên, Nguyễn Thị Mỹ" userId="95074742-9b0a-4239-8472-22fc53abeb3b" providerId="ADAL" clId="{53657A88-CC0C-47B2-BEC4-7FD3BF6C3D13}" dt="2024-11-11T08:32:12.582" v="24015" actId="255"/>
        <pc:sldMkLst>
          <pc:docMk/>
          <pc:sldMk cId="3678537775" sldId="2147374932"/>
        </pc:sldMkLst>
      </pc:sldChg>
      <pc:sldChg chg="addSp delSp modSp add mod">
        <pc:chgData name="Liên, Nguyễn Thị Mỹ" userId="95074742-9b0a-4239-8472-22fc53abeb3b" providerId="ADAL" clId="{53657A88-CC0C-47B2-BEC4-7FD3BF6C3D13}" dt="2024-11-11T08:32:16.456" v="24016" actId="255"/>
        <pc:sldMkLst>
          <pc:docMk/>
          <pc:sldMk cId="4207421140" sldId="2147374933"/>
        </pc:sldMkLst>
      </pc:sldChg>
      <pc:sldChg chg="modSp add mod ord">
        <pc:chgData name="Liên, Nguyễn Thị Mỹ" userId="95074742-9b0a-4239-8472-22fc53abeb3b" providerId="ADAL" clId="{53657A88-CC0C-47B2-BEC4-7FD3BF6C3D13}" dt="2024-11-15T04:05:51.845" v="25192" actId="20577"/>
        <pc:sldMkLst>
          <pc:docMk/>
          <pc:sldMk cId="1664413348" sldId="2147374934"/>
        </pc:sldMkLst>
      </pc:sldChg>
      <pc:sldChg chg="addSp delSp modSp add mod ord">
        <pc:chgData name="Liên, Nguyễn Thị Mỹ" userId="95074742-9b0a-4239-8472-22fc53abeb3b" providerId="ADAL" clId="{53657A88-CC0C-47B2-BEC4-7FD3BF6C3D13}" dt="2024-11-13T07:11:47.951" v="24064"/>
        <pc:sldMkLst>
          <pc:docMk/>
          <pc:sldMk cId="2299439265" sldId="2147374935"/>
        </pc:sldMkLst>
      </pc:sldChg>
      <pc:sldChg chg="addSp delSp modSp add del mod">
        <pc:chgData name="Liên, Nguyễn Thị Mỹ" userId="95074742-9b0a-4239-8472-22fc53abeb3b" providerId="ADAL" clId="{53657A88-CC0C-47B2-BEC4-7FD3BF6C3D13}" dt="2024-10-31T02:30:16.449" v="4777" actId="47"/>
        <pc:sldMkLst>
          <pc:docMk/>
          <pc:sldMk cId="1787795789" sldId="2147374936"/>
        </pc:sldMkLst>
      </pc:sldChg>
      <pc:sldChg chg="addSp delSp modSp add mod ord">
        <pc:chgData name="Liên, Nguyễn Thị Mỹ" userId="95074742-9b0a-4239-8472-22fc53abeb3b" providerId="ADAL" clId="{53657A88-CC0C-47B2-BEC4-7FD3BF6C3D13}" dt="2024-11-11T08:31:18.314" v="24004" actId="255"/>
        <pc:sldMkLst>
          <pc:docMk/>
          <pc:sldMk cId="4063804547" sldId="2147374936"/>
        </pc:sldMkLst>
      </pc:sldChg>
      <pc:sldChg chg="addSp delSp modSp add mod ord">
        <pc:chgData name="Liên, Nguyễn Thị Mỹ" userId="95074742-9b0a-4239-8472-22fc53abeb3b" providerId="ADAL" clId="{53657A88-CC0C-47B2-BEC4-7FD3BF6C3D13}" dt="2024-11-08T04:02:51.287" v="23629" actId="5793"/>
        <pc:sldMkLst>
          <pc:docMk/>
          <pc:sldMk cId="1036897875" sldId="2147374937"/>
        </pc:sldMkLst>
      </pc:sldChg>
      <pc:sldChg chg="addSp delSp modSp add mod">
        <pc:chgData name="Liên, Nguyễn Thị Mỹ" userId="95074742-9b0a-4239-8472-22fc53abeb3b" providerId="ADAL" clId="{53657A88-CC0C-47B2-BEC4-7FD3BF6C3D13}" dt="2024-11-11T08:29:07.994" v="23897" actId="2085"/>
        <pc:sldMkLst>
          <pc:docMk/>
          <pc:sldMk cId="3274290902" sldId="2147374938"/>
        </pc:sldMkLst>
      </pc:sldChg>
      <pc:sldChg chg="addSp modSp add del mod">
        <pc:chgData name="Liên, Nguyễn Thị Mỹ" userId="95074742-9b0a-4239-8472-22fc53abeb3b" providerId="ADAL" clId="{53657A88-CC0C-47B2-BEC4-7FD3BF6C3D13}" dt="2024-11-01T03:29:59.370" v="11004" actId="47"/>
        <pc:sldMkLst>
          <pc:docMk/>
          <pc:sldMk cId="1350784303" sldId="2147374939"/>
        </pc:sldMkLst>
      </pc:sldChg>
      <pc:sldChg chg="addSp delSp modSp add mod">
        <pc:chgData name="Liên, Nguyễn Thị Mỹ" userId="95074742-9b0a-4239-8472-22fc53abeb3b" providerId="ADAL" clId="{53657A88-CC0C-47B2-BEC4-7FD3BF6C3D13}" dt="2024-11-05T07:11:40.793" v="22485" actId="1076"/>
        <pc:sldMkLst>
          <pc:docMk/>
          <pc:sldMk cId="2564105610" sldId="2147374940"/>
        </pc:sldMkLst>
        <pc:spChg chg="add mod">
          <ac:chgData name="Liên, Nguyễn Thị Mỹ" userId="95074742-9b0a-4239-8472-22fc53abeb3b" providerId="ADAL" clId="{53657A88-CC0C-47B2-BEC4-7FD3BF6C3D13}" dt="2024-11-05T07:06:06.153" v="22408" actId="14100"/>
          <ac:spMkLst>
            <pc:docMk/>
            <pc:sldMk cId="2564105610" sldId="2147374940"/>
            <ac:spMk id="45" creationId="{0AB83610-7F3A-86E3-A7E4-DAA0A98DF28B}"/>
          </ac:spMkLst>
        </pc:spChg>
      </pc:sldChg>
      <pc:sldChg chg="add del">
        <pc:chgData name="Liên, Nguyễn Thị Mỹ" userId="95074742-9b0a-4239-8472-22fc53abeb3b" providerId="ADAL" clId="{53657A88-CC0C-47B2-BEC4-7FD3BF6C3D13}" dt="2024-10-31T09:54:03.373" v="10018" actId="47"/>
        <pc:sldMkLst>
          <pc:docMk/>
          <pc:sldMk cId="2119775159" sldId="2147374941"/>
        </pc:sldMkLst>
      </pc:sldChg>
      <pc:sldChg chg="addSp delSp modSp add mod ord">
        <pc:chgData name="Liên, Nguyễn Thị Mỹ" userId="95074742-9b0a-4239-8472-22fc53abeb3b" providerId="ADAL" clId="{53657A88-CC0C-47B2-BEC4-7FD3BF6C3D13}" dt="2024-11-11T08:27:34.815" v="23890" actId="1076"/>
        <pc:sldMkLst>
          <pc:docMk/>
          <pc:sldMk cId="2488032226" sldId="2147374941"/>
        </pc:sldMkLst>
      </pc:sldChg>
      <pc:sldChg chg="addSp delSp modSp add mod ord">
        <pc:chgData name="Liên, Nguyễn Thị Mỹ" userId="95074742-9b0a-4239-8472-22fc53abeb3b" providerId="ADAL" clId="{53657A88-CC0C-47B2-BEC4-7FD3BF6C3D13}" dt="2024-11-13T08:57:56.709" v="24080" actId="1076"/>
        <pc:sldMkLst>
          <pc:docMk/>
          <pc:sldMk cId="2896725952" sldId="2147374942"/>
        </pc:sldMkLst>
      </pc:sldChg>
      <pc:sldChg chg="addSp delSp modSp add del mod ord">
        <pc:chgData name="Liên, Nguyễn Thị Mỹ" userId="95074742-9b0a-4239-8472-22fc53abeb3b" providerId="ADAL" clId="{53657A88-CC0C-47B2-BEC4-7FD3BF6C3D13}" dt="2024-11-01T07:35:01.512" v="12704" actId="47"/>
        <pc:sldMkLst>
          <pc:docMk/>
          <pc:sldMk cId="1193288524" sldId="2147374943"/>
        </pc:sldMkLst>
      </pc:sldChg>
      <pc:sldChg chg="add del">
        <pc:chgData name="Liên, Nguyễn Thị Mỹ" userId="95074742-9b0a-4239-8472-22fc53abeb3b" providerId="ADAL" clId="{53657A88-CC0C-47B2-BEC4-7FD3BF6C3D13}" dt="2024-11-01T09:27:05.283" v="14448" actId="47"/>
        <pc:sldMkLst>
          <pc:docMk/>
          <pc:sldMk cId="3614385188" sldId="2147374944"/>
        </pc:sldMkLst>
      </pc:sldChg>
      <pc:sldChg chg="addSp delSp modSp add del mod">
        <pc:chgData name="Liên, Nguyễn Thị Mỹ" userId="95074742-9b0a-4239-8472-22fc53abeb3b" providerId="ADAL" clId="{53657A88-CC0C-47B2-BEC4-7FD3BF6C3D13}" dt="2024-11-05T07:11:43.043" v="22486" actId="47"/>
        <pc:sldMkLst>
          <pc:docMk/>
          <pc:sldMk cId="2452710457" sldId="2147374945"/>
        </pc:sldMkLst>
      </pc:sldChg>
      <pc:sldChg chg="addSp delSp modSp add del mod">
        <pc:chgData name="Liên, Nguyễn Thị Mỹ" userId="95074742-9b0a-4239-8472-22fc53abeb3b" providerId="ADAL" clId="{53657A88-CC0C-47B2-BEC4-7FD3BF6C3D13}" dt="2024-11-11T03:22:16.022" v="23787" actId="47"/>
        <pc:sldMkLst>
          <pc:docMk/>
          <pc:sldMk cId="705182884" sldId="2147374946"/>
        </pc:sldMkLst>
      </pc:sldChg>
      <pc:sldChg chg="add del">
        <pc:chgData name="Liên, Nguyễn Thị Mỹ" userId="95074742-9b0a-4239-8472-22fc53abeb3b" providerId="ADAL" clId="{53657A88-CC0C-47B2-BEC4-7FD3BF6C3D13}" dt="2024-11-04T02:00:18.087" v="16565" actId="2890"/>
        <pc:sldMkLst>
          <pc:docMk/>
          <pc:sldMk cId="1423803257" sldId="2147374946"/>
        </pc:sldMkLst>
      </pc:sldChg>
      <pc:sldChg chg="addSp delSp modSp add del mod ord">
        <pc:chgData name="Liên, Nguyễn Thị Mỹ" userId="95074742-9b0a-4239-8472-22fc53abeb3b" providerId="ADAL" clId="{53657A88-CC0C-47B2-BEC4-7FD3BF6C3D13}" dt="2024-11-11T08:31:40.315" v="24007" actId="255"/>
        <pc:sldMkLst>
          <pc:docMk/>
          <pc:sldMk cId="519924009" sldId="2147374947"/>
        </pc:sldMkLst>
      </pc:sldChg>
      <pc:sldChg chg="add del">
        <pc:chgData name="Liên, Nguyễn Thị Mỹ" userId="95074742-9b0a-4239-8472-22fc53abeb3b" providerId="ADAL" clId="{53657A88-CC0C-47B2-BEC4-7FD3BF6C3D13}" dt="2024-11-04T03:10:08.436" v="17793" actId="47"/>
        <pc:sldMkLst>
          <pc:docMk/>
          <pc:sldMk cId="3980496740" sldId="2147374947"/>
        </pc:sldMkLst>
      </pc:sldChg>
      <pc:sldChg chg="add del">
        <pc:chgData name="Liên, Nguyễn Thị Mỹ" userId="95074742-9b0a-4239-8472-22fc53abeb3b" providerId="ADAL" clId="{53657A88-CC0C-47B2-BEC4-7FD3BF6C3D13}" dt="2024-11-04T07:57:34.613" v="18335" actId="47"/>
        <pc:sldMkLst>
          <pc:docMk/>
          <pc:sldMk cId="1884676615" sldId="2147374948"/>
        </pc:sldMkLst>
      </pc:sldChg>
      <pc:sldChg chg="addSp delSp modSp add mod">
        <pc:chgData name="Liên, Nguyễn Thị Mỹ" userId="95074742-9b0a-4239-8472-22fc53abeb3b" providerId="ADAL" clId="{53657A88-CC0C-47B2-BEC4-7FD3BF6C3D13}" dt="2024-11-11T08:31:52.509" v="24008" actId="255"/>
        <pc:sldMkLst>
          <pc:docMk/>
          <pc:sldMk cId="436499988" sldId="2147374949"/>
        </pc:sldMkLst>
      </pc:sldChg>
      <pc:sldChg chg="addSp delSp modSp add mod">
        <pc:chgData name="Liên, Nguyễn Thị Mỹ" userId="95074742-9b0a-4239-8472-22fc53abeb3b" providerId="ADAL" clId="{53657A88-CC0C-47B2-BEC4-7FD3BF6C3D13}" dt="2024-11-11T08:31:57.663" v="24009" actId="255"/>
        <pc:sldMkLst>
          <pc:docMk/>
          <pc:sldMk cId="3495312051" sldId="2147374950"/>
        </pc:sldMkLst>
      </pc:sldChg>
      <pc:sldChg chg="addSp delSp modSp add del mod">
        <pc:chgData name="Liên, Nguyễn Thị Mỹ" userId="95074742-9b0a-4239-8472-22fc53abeb3b" providerId="ADAL" clId="{53657A88-CC0C-47B2-BEC4-7FD3BF6C3D13}" dt="2024-11-04T08:57:52.499" v="19210" actId="47"/>
        <pc:sldMkLst>
          <pc:docMk/>
          <pc:sldMk cId="2197461028" sldId="2147374951"/>
        </pc:sldMkLst>
      </pc:sldChg>
      <pc:sldChg chg="addSp delSp modSp add mod ord">
        <pc:chgData name="Liên, Nguyễn Thị Mỹ" userId="95074742-9b0a-4239-8472-22fc53abeb3b" providerId="ADAL" clId="{53657A88-CC0C-47B2-BEC4-7FD3BF6C3D13}" dt="2024-11-11T08:32:08.156" v="24014" actId="255"/>
        <pc:sldMkLst>
          <pc:docMk/>
          <pc:sldMk cId="1049265151" sldId="2147374952"/>
        </pc:sldMkLst>
      </pc:sldChg>
      <pc:sldChg chg="add del">
        <pc:chgData name="Liên, Nguyễn Thị Mỹ" userId="95074742-9b0a-4239-8472-22fc53abeb3b" providerId="ADAL" clId="{53657A88-CC0C-47B2-BEC4-7FD3BF6C3D13}" dt="2024-11-05T03:00:59.910" v="19972" actId="47"/>
        <pc:sldMkLst>
          <pc:docMk/>
          <pc:sldMk cId="144960463" sldId="2147374953"/>
        </pc:sldMkLst>
      </pc:sldChg>
      <pc:sldChg chg="add">
        <pc:chgData name="Liên, Nguyễn Thị Mỹ" userId="95074742-9b0a-4239-8472-22fc53abeb3b" providerId="ADAL" clId="{53657A88-CC0C-47B2-BEC4-7FD3BF6C3D13}" dt="2024-11-05T07:37:38.560" v="23067" actId="2890"/>
        <pc:sldMkLst>
          <pc:docMk/>
          <pc:sldMk cId="220213465" sldId="2147374953"/>
        </pc:sldMkLst>
      </pc:sldChg>
      <pc:sldChg chg="addSp delSp modSp add mod ord">
        <pc:chgData name="Liên, Nguyễn Thị Mỹ" userId="95074742-9b0a-4239-8472-22fc53abeb3b" providerId="ADAL" clId="{53657A88-CC0C-47B2-BEC4-7FD3BF6C3D13}" dt="2024-11-11T08:32:41.777" v="24062" actId="14100"/>
        <pc:sldMkLst>
          <pc:docMk/>
          <pc:sldMk cId="4116552608" sldId="2147374954"/>
        </pc:sldMkLst>
      </pc:sldChg>
      <pc:sldChg chg="modSp add mod ord">
        <pc:chgData name="Liên, Nguyễn Thị Mỹ" userId="95074742-9b0a-4239-8472-22fc53abeb3b" providerId="ADAL" clId="{53657A88-CC0C-47B2-BEC4-7FD3BF6C3D13}" dt="2024-11-15T04:05:47.222" v="25191" actId="20577"/>
        <pc:sldMkLst>
          <pc:docMk/>
          <pc:sldMk cId="3705551617" sldId="2147374955"/>
        </pc:sldMkLst>
      </pc:sldChg>
      <pc:sldChg chg="addSp delSp modSp add mod ord">
        <pc:chgData name="Liên, Nguyễn Thị Mỹ" userId="95074742-9b0a-4239-8472-22fc53abeb3b" providerId="ADAL" clId="{53657A88-CC0C-47B2-BEC4-7FD3BF6C3D13}" dt="2024-11-15T04:15:50.906" v="25416" actId="14100"/>
        <pc:sldMkLst>
          <pc:docMk/>
          <pc:sldMk cId="1565486549" sldId="2147374956"/>
        </pc:sldMkLst>
      </pc:sldChg>
      <pc:sldChg chg="modSp add mod">
        <pc:chgData name="Liên, Nguyễn Thị Mỹ" userId="95074742-9b0a-4239-8472-22fc53abeb3b" providerId="ADAL" clId="{53657A88-CC0C-47B2-BEC4-7FD3BF6C3D13}" dt="2024-11-15T04:06:59.425" v="25210"/>
        <pc:sldMkLst>
          <pc:docMk/>
          <pc:sldMk cId="1908312133" sldId="2147374957"/>
        </pc:sldMkLst>
      </pc:sldChg>
      <pc:sldChg chg="addSp delSp modSp add mod ord">
        <pc:chgData name="Liên, Nguyễn Thị Mỹ" userId="95074742-9b0a-4239-8472-22fc53abeb3b" providerId="ADAL" clId="{53657A88-CC0C-47B2-BEC4-7FD3BF6C3D13}" dt="2024-11-15T04:07:56.683" v="25262" actId="20577"/>
        <pc:sldMkLst>
          <pc:docMk/>
          <pc:sldMk cId="1292306695" sldId="2147374958"/>
        </pc:sldMkLst>
      </pc:sldChg>
      <pc:sldChg chg="addSp delSp modSp add mod ord">
        <pc:chgData name="Liên, Nguyễn Thị Mỹ" userId="95074742-9b0a-4239-8472-22fc53abeb3b" providerId="ADAL" clId="{53657A88-CC0C-47B2-BEC4-7FD3BF6C3D13}" dt="2024-11-15T04:07:46.392" v="25242" actId="20577"/>
        <pc:sldMkLst>
          <pc:docMk/>
          <pc:sldMk cId="2461464585" sldId="2147374959"/>
        </pc:sldMkLst>
      </pc:sldChg>
      <pc:sldChg chg="addSp delSp modSp add del mod ord">
        <pc:chgData name="Liên, Nguyễn Thị Mỹ" userId="95074742-9b0a-4239-8472-22fc53abeb3b" providerId="ADAL" clId="{53657A88-CC0C-47B2-BEC4-7FD3BF6C3D13}" dt="2024-11-14T06:33:34.379" v="24656" actId="47"/>
        <pc:sldMkLst>
          <pc:docMk/>
          <pc:sldMk cId="2836089658" sldId="2147374960"/>
        </pc:sldMkLst>
      </pc:sldChg>
      <pc:sldChg chg="delSp modSp add mod ord">
        <pc:chgData name="Liên, Nguyễn Thị Mỹ" userId="95074742-9b0a-4239-8472-22fc53abeb3b" providerId="ADAL" clId="{53657A88-CC0C-47B2-BEC4-7FD3BF6C3D13}" dt="2024-11-15T04:08:09.906" v="25274" actId="478"/>
        <pc:sldMkLst>
          <pc:docMk/>
          <pc:sldMk cId="4173704789" sldId="2147374960"/>
        </pc:sldMkLst>
      </pc:sldChg>
      <pc:sldMasterChg chg="delSp mod modSldLayout">
        <pc:chgData name="Liên, Nguyễn Thị Mỹ" userId="95074742-9b0a-4239-8472-22fc53abeb3b" providerId="ADAL" clId="{53657A88-CC0C-47B2-BEC4-7FD3BF6C3D13}" dt="2024-10-29T08:16:57.732" v="1792" actId="478"/>
        <pc:sldMasterMkLst>
          <pc:docMk/>
          <pc:sldMasterMk cId="2602700023" sldId="2147483672"/>
        </pc:sldMasterMkLst>
        <pc:sldLayoutChg chg="delSp mod">
          <pc:chgData name="Liên, Nguyễn Thị Mỹ" userId="95074742-9b0a-4239-8472-22fc53abeb3b" providerId="ADAL" clId="{53657A88-CC0C-47B2-BEC4-7FD3BF6C3D13}" dt="2024-10-29T08:16:57.732" v="1792" actId="478"/>
          <pc:sldLayoutMkLst>
            <pc:docMk/>
            <pc:sldMasterMk cId="2602700023" sldId="2147483672"/>
            <pc:sldLayoutMk cId="1920423095" sldId="2147483673"/>
          </pc:sldLayoutMkLst>
        </pc:sldLayoutChg>
      </pc:sldMasterChg>
      <pc:sldMasterChg chg="delSp">
        <pc:chgData name="Liên, Nguyễn Thị Mỹ" userId="95074742-9b0a-4239-8472-22fc53abeb3b" providerId="ADAL" clId="{53657A88-CC0C-47B2-BEC4-7FD3BF6C3D13}" dt="2024-10-29T08:17:17.846" v="1793" actId="478"/>
        <pc:sldMasterMkLst>
          <pc:docMk/>
          <pc:sldMasterMk cId="3393739726" sldId="2147483685"/>
        </pc:sldMasterMkLst>
      </pc:sldMasterChg>
      <pc:sldMasterChg chg="modSldLayout">
        <pc:chgData name="Liên, Nguyễn Thị Mỹ" userId="95074742-9b0a-4239-8472-22fc53abeb3b" providerId="ADAL" clId="{53657A88-CC0C-47B2-BEC4-7FD3BF6C3D13}" dt="2024-10-29T08:16:06.679" v="1790"/>
        <pc:sldMasterMkLst>
          <pc:docMk/>
          <pc:sldMasterMk cId="1851001426" sldId="2147483699"/>
        </pc:sldMasterMkLst>
        <pc:sldLayoutChg chg="modTransition">
          <pc:chgData name="Liên, Nguyễn Thị Mỹ" userId="95074742-9b0a-4239-8472-22fc53abeb3b" providerId="ADAL" clId="{53657A88-CC0C-47B2-BEC4-7FD3BF6C3D13}" dt="2024-10-29T08:16:06.679" v="1790"/>
          <pc:sldLayoutMkLst>
            <pc:docMk/>
            <pc:sldMasterMk cId="3393739726" sldId="2147483685"/>
            <pc:sldLayoutMk cId="3575444203" sldId="2147483686"/>
          </pc:sldLayoutMkLst>
        </pc:sldLayoutChg>
      </pc:sldMasterChg>
      <pc:sldMasterChg chg="addSp">
        <pc:chgData name="Liên, Nguyễn Thị Mỹ" userId="95074742-9b0a-4239-8472-22fc53abeb3b" providerId="ADAL" clId="{53657A88-CC0C-47B2-BEC4-7FD3BF6C3D13}" dt="2024-10-31T02:17:51.087" v="4146"/>
        <pc:sldMasterMkLst>
          <pc:docMk/>
          <pc:sldMasterMk cId="1897979186" sldId="2147483715"/>
        </pc:sldMasterMkLst>
      </pc:sldMasterChg>
      <pc:sldMasterChg chg="addSp">
        <pc:chgData name="Liên, Nguyễn Thị Mỹ" userId="95074742-9b0a-4239-8472-22fc53abeb3b" providerId="ADAL" clId="{53657A88-CC0C-47B2-BEC4-7FD3BF6C3D13}" dt="2024-10-31T02:17:52.123" v="4147"/>
        <pc:sldMasterMkLst>
          <pc:docMk/>
          <pc:sldMasterMk cId="403796210" sldId="2147483728"/>
        </pc:sldMasterMkLst>
      </pc:sldMasterChg>
      <pc:sldMasterChg chg="addSp">
        <pc:chgData name="Liên, Nguyễn Thị Mỹ" userId="95074742-9b0a-4239-8472-22fc53abeb3b" providerId="ADAL" clId="{53657A88-CC0C-47B2-BEC4-7FD3BF6C3D13}" dt="2024-10-31T02:17:52.614" v="4148"/>
        <pc:sldMasterMkLst>
          <pc:docMk/>
          <pc:sldMasterMk cId="3800428532" sldId="2147483741"/>
        </pc:sldMasterMkLst>
      </pc:sldMasterChg>
      <pc:sldMasterChg chg="addSp delSp modSp mod">
        <pc:chgData name="Liên, Nguyễn Thị Mỹ" userId="95074742-9b0a-4239-8472-22fc53abeb3b" providerId="ADAL" clId="{53657A88-CC0C-47B2-BEC4-7FD3BF6C3D13}" dt="2024-11-01T09:48:05.213" v="15518" actId="478"/>
        <pc:sldMasterMkLst>
          <pc:docMk/>
          <pc:sldMasterMk cId="975058145" sldId="2147483754"/>
        </pc:sldMasterMkLst>
      </pc:sldMasterChg>
    </pc:docChg>
  </pc:docChgLst>
  <pc:docChgLst>
    <pc:chgData name="Anh, Hoang Mai" userId="6d7c3d63-e161-4966-910a-0919aa9e465a" providerId="ADAL" clId="{6B813BDD-EE86-407B-B117-97B07BDE704E}"/>
    <pc:docChg chg="undo custSel addSld delSld modSld modSection">
      <pc:chgData name="Anh, Hoang Mai" userId="6d7c3d63-e161-4966-910a-0919aa9e465a" providerId="ADAL" clId="{6B813BDD-EE86-407B-B117-97B07BDE704E}" dt="2024-06-06T10:16:22.773" v="23" actId="208"/>
      <pc:docMkLst>
        <pc:docMk/>
      </pc:docMkLst>
      <pc:sldChg chg="add del">
        <pc:chgData name="Anh, Hoang Mai" userId="6d7c3d63-e161-4966-910a-0919aa9e465a" providerId="ADAL" clId="{6B813BDD-EE86-407B-B117-97B07BDE704E}" dt="2024-06-06T09:38:39.653" v="5" actId="47"/>
        <pc:sldMkLst>
          <pc:docMk/>
          <pc:sldMk cId="3761075123" sldId="3316"/>
        </pc:sldMkLst>
      </pc:sldChg>
      <pc:sldChg chg="addSp modSp mod">
        <pc:chgData name="Anh, Hoang Mai" userId="6d7c3d63-e161-4966-910a-0919aa9e465a" providerId="ADAL" clId="{6B813BDD-EE86-407B-B117-97B07BDE704E}" dt="2024-06-06T10:11:36.692" v="15" actId="208"/>
        <pc:sldMkLst>
          <pc:docMk/>
          <pc:sldMk cId="2102246164" sldId="3345"/>
        </pc:sldMkLst>
      </pc:sldChg>
      <pc:sldChg chg="modSp mod">
        <pc:chgData name="Anh, Hoang Mai" userId="6d7c3d63-e161-4966-910a-0919aa9e465a" providerId="ADAL" clId="{6B813BDD-EE86-407B-B117-97B07BDE704E}" dt="2024-06-06T09:31:23.331" v="3" actId="208"/>
        <pc:sldMkLst>
          <pc:docMk/>
          <pc:sldMk cId="1949366198" sldId="3352"/>
        </pc:sldMkLst>
      </pc:sldChg>
      <pc:sldChg chg="add del">
        <pc:chgData name="Anh, Hoang Mai" userId="6d7c3d63-e161-4966-910a-0919aa9e465a" providerId="ADAL" clId="{6B813BDD-EE86-407B-B117-97B07BDE704E}" dt="2024-06-06T09:30:07.978" v="2" actId="47"/>
        <pc:sldMkLst>
          <pc:docMk/>
          <pc:sldMk cId="1785490023" sldId="3375"/>
        </pc:sldMkLst>
      </pc:sldChg>
      <pc:sldChg chg="add">
        <pc:chgData name="Anh, Hoang Mai" userId="6d7c3d63-e161-4966-910a-0919aa9e465a" providerId="ADAL" clId="{6B813BDD-EE86-407B-B117-97B07BDE704E}" dt="2024-06-06T09:30:05.961" v="1"/>
        <pc:sldMkLst>
          <pc:docMk/>
          <pc:sldMk cId="3934090484" sldId="3376"/>
        </pc:sldMkLst>
      </pc:sldChg>
      <pc:sldChg chg="addSp modSp mod">
        <pc:chgData name="Anh, Hoang Mai" userId="6d7c3d63-e161-4966-910a-0919aa9e465a" providerId="ADAL" clId="{6B813BDD-EE86-407B-B117-97B07BDE704E}" dt="2024-06-06T10:16:22.773" v="23" actId="208"/>
        <pc:sldMkLst>
          <pc:docMk/>
          <pc:sldMk cId="2340044356" sldId="337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56A960-26ED-4B2A-A6C6-40D7F0201A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>
              <a:latin typeface="Myriad Pro" panose="020B0503030403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58D68B-F237-483B-8B8E-38901FFD38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02A93-D6DD-4909-AB9D-49B0CE9BE1EE}" type="datetimeFigureOut">
              <a:rPr lang="vi-VN" smtClean="0">
                <a:latin typeface="Myriad Pro" panose="020B0503030403020204" pitchFamily="34" charset="0"/>
              </a:rPr>
              <a:t>12/12/2024</a:t>
            </a:fld>
            <a:endParaRPr lang="vi-VN">
              <a:latin typeface="Myriad Pro" panose="020B0503030403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BA15B-D186-410A-A546-ED0B44845D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>
              <a:latin typeface="Myriad Pro" panose="020B05030304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0D0C9C-032B-4507-9EBF-3AF6D02FA6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EA003-092E-443A-96CA-08C1893A1CBE}" type="slidenum">
              <a:rPr lang="vi-VN" smtClean="0">
                <a:latin typeface="Myriad Pro" panose="020B0503030403020204" pitchFamily="34" charset="0"/>
              </a:rPr>
              <a:t>‹#›</a:t>
            </a:fld>
            <a:endParaRPr lang="vi-VN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9386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61E04-7656-474B-B21F-6304E0D7ADFC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0D6523-42A5-4EEB-ADAC-CAF06AC88F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15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523-42A5-4EEB-ADAC-CAF06AC88F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499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EFB57-93DE-1A64-0E46-178B00AB1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5E7F53-76C9-D68B-A27B-ED000AEA40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870861-B997-0FD6-DCFF-A7024EF5F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F32B5-8E7B-8D32-9DEC-D73A0C8E8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523-42A5-4EEB-ADAC-CAF06AC88F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09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A229E-D755-857D-DFAD-366F35D33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E2261C-0AAE-0A47-5684-A8FE23D92B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CDD711-D5D1-5D6F-9508-1471591FA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B7F38-0727-68C1-496B-A3D61F07A8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523-42A5-4EEB-ADAC-CAF06AC88F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13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6E293-94C9-D569-B824-EBCF11B8B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CF3C92-B400-2419-36C3-807B76D03D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2895AF-FB2F-09CF-4B66-BAA28E989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3D219-4832-DE24-92CF-26631472D3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523-42A5-4EEB-ADAC-CAF06AC88F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289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523-42A5-4EEB-ADAC-CAF06AC88F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25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1A195-6FAA-541B-C852-AD07D1DD1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B71236-317D-1811-4B31-011CE04DF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1B705A-B136-4043-89A0-70DFE1BD99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BF0BE-9E56-4EAE-EBCC-35935D73CB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523-42A5-4EEB-ADAC-CAF06AC88F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74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5E2B9-D320-4B82-679A-A317D980A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D8E2C0-6A3F-4CFE-9CC5-92BF36677C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DF327D-2581-9AAA-6155-D9FC2E07B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624D5-9177-DB28-43A4-B95B358E66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523-42A5-4EEB-ADAC-CAF06AC88F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24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55263-8E3B-757F-0496-2A23BEFA4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E271D8-A1FF-ED43-122C-5E69530A8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ECC43-B358-5157-BC5A-BB8ADA62B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7DE3D-B016-9AA9-1D7A-C375CD24ED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523-42A5-4EEB-ADAC-CAF06AC88F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49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BEBA0-32AB-AFBA-417A-028F25EDC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8D8FF0-403E-0434-C1BF-2908673202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F3ED45-A3E7-BA46-1495-D2BAE8B59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9CB10-7D5E-8D89-D1B2-0026E1D021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523-42A5-4EEB-ADAC-CAF06AC88F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87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8D80E-E3A4-A0A4-CE4D-0278657F1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D32359-297E-985A-4A4A-7DC164C11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434C12-802B-FB77-535B-3BAEF12C5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3E3EA-88C7-A0E5-7D80-B13740D83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523-42A5-4EEB-ADAC-CAF06AC88F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22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A6D44-6441-3803-A471-AEE364C5F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762CF1-9C33-6819-0985-6B18ECC58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19242-924C-9996-D8C4-02CE361CDC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3A462-3E85-9E78-B98E-A8AD01AF03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523-42A5-4EEB-ADAC-CAF06AC88F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04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CAF6F-4177-C7DD-0A10-0C48479C8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3BE79D-3C99-9B8A-B0E2-3B3E209EED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22E8F3-1363-DC5E-CB31-30066ADFF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FBB43-BA92-17E0-A0F7-BE916502B5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0D6523-42A5-4EEB-ADAC-CAF06AC88F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23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 userDrawn="1"/>
        </p:nvSpPr>
        <p:spPr bwMode="gray">
          <a:xfrm>
            <a:off x="172510" y="2992437"/>
            <a:ext cx="11785600" cy="37131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gray">
          <a:xfrm>
            <a:off x="203200" y="152400"/>
            <a:ext cx="11785600" cy="2738438"/>
          </a:xfrm>
          <a:prstGeom prst="rect">
            <a:avLst/>
          </a:prstGeom>
          <a:solidFill>
            <a:srgbClr val="00586F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203201" y="438150"/>
            <a:ext cx="5295899" cy="2152650"/>
          </a:xfrm>
          <a:ln w="9525" algn="ctr"/>
        </p:spPr>
        <p:txBody>
          <a:bodyPr lIns="270000" tIns="45720" rIns="91440" bIns="45720" anchor="t"/>
          <a:lstStyle>
            <a:lvl1pPr>
              <a:defRPr sz="4400"/>
            </a:lvl1pPr>
          </a:lstStyle>
          <a:p>
            <a:r>
              <a:rPr lang="en-US"/>
              <a:t>Title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26486" y="3040063"/>
            <a:ext cx="11677649" cy="1420812"/>
          </a:xfrm>
          <a:ln w="9525" algn="ctr"/>
        </p:spPr>
        <p:txBody>
          <a:bodyPr lIns="270000" tIns="180000" rIns="91440" bIns="45720"/>
          <a:lstStyle>
            <a:lvl1pPr>
              <a:defRPr/>
            </a:lvl1pPr>
          </a:lstStyle>
          <a:p>
            <a:r>
              <a:rPr lang="en-US"/>
              <a:t>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0FC696-1A72-4538-9F4D-998FBAFAE29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1" y="5922436"/>
            <a:ext cx="1540933" cy="67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423095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7871667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02186" y="203203"/>
            <a:ext cx="2899833" cy="5916613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333" y="203203"/>
            <a:ext cx="8502651" cy="591661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3019186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P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32000" y="2444400"/>
            <a:ext cx="11328000" cy="73866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/>
              <a:t>Divider page</a:t>
            </a:r>
            <a:endParaRPr lang="de-DE"/>
          </a:p>
        </p:txBody>
      </p:sp>
      <p:sp>
        <p:nvSpPr>
          <p:cNvPr id="93" name="Text Placeholder 92"/>
          <p:cNvSpPr>
            <a:spLocks noGrp="1"/>
          </p:cNvSpPr>
          <p:nvPr>
            <p:ph type="body" sz="quarter" idx="10" hasCustomPrompt="1"/>
          </p:nvPr>
        </p:nvSpPr>
        <p:spPr>
          <a:xfrm>
            <a:off x="432000" y="3506403"/>
            <a:ext cx="11328400" cy="620713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defRPr sz="1600" b="0"/>
            </a:lvl1pPr>
          </a:lstStyle>
          <a:p>
            <a:r>
              <a:rPr lang="en-US"/>
              <a:t>Subtitle if needed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33065-B323-481E-BB3C-90F7B0EBBC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260" y="6140891"/>
            <a:ext cx="1475821" cy="64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itek-Logo(Whitebackground)">
            <a:extLst>
              <a:ext uri="{FF2B5EF4-FFF2-40B4-BE49-F238E27FC236}">
                <a16:creationId xmlns:a16="http://schemas.microsoft.com/office/drawing/2014/main" id="{1AE44008-E246-44EA-B862-02205226758A}"/>
              </a:ext>
            </a:extLst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2" y="6282679"/>
            <a:ext cx="1575724" cy="500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D:\Citek\Logo\new concept\Material\Template SlideKH op1\Highres\Background-op2-01.png">
            <a:extLst>
              <a:ext uri="{FF2B5EF4-FFF2-40B4-BE49-F238E27FC236}">
                <a16:creationId xmlns:a16="http://schemas.microsoft.com/office/drawing/2014/main" id="{FB9DE471-5BEB-4B5E-BF8D-C6EF8D2A1A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711948"/>
            <a:ext cx="12192000" cy="414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F18B4B-59D1-4FC1-BA2A-D48B342C7BB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419" y="357575"/>
            <a:ext cx="5078398" cy="197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22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704699"/>
            <a:ext cx="12207240" cy="4153514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10146454" y="199104"/>
            <a:ext cx="1751377" cy="584775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LOGO</a:t>
            </a:r>
          </a:p>
          <a:p>
            <a:pPr algn="ctr"/>
            <a:r>
              <a:rPr lang="en-US" sz="1600">
                <a:solidFill>
                  <a:schemeClr val="bg1"/>
                </a:solidFill>
              </a:rPr>
              <a:t>KHÁCH</a:t>
            </a:r>
            <a:r>
              <a:rPr lang="en-US" sz="1600" baseline="0">
                <a:solidFill>
                  <a:schemeClr val="bg1"/>
                </a:solidFill>
              </a:rPr>
              <a:t> HÀNG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4AFD94-5756-CD4E-C0AA-A2EED07D1777}"/>
              </a:ext>
            </a:extLst>
          </p:cNvPr>
          <p:cNvSpPr/>
          <p:nvPr userDrawn="1"/>
        </p:nvSpPr>
        <p:spPr>
          <a:xfrm>
            <a:off x="3586926" y="1787468"/>
            <a:ext cx="5171208" cy="63031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3481CF-EA36-4875-DC49-E3DB0316D384}"/>
              </a:ext>
            </a:extLst>
          </p:cNvPr>
          <p:cNvSpPr txBox="1"/>
          <p:nvPr userDrawn="1"/>
        </p:nvSpPr>
        <p:spPr>
          <a:xfrm>
            <a:off x="3333785" y="1715436"/>
            <a:ext cx="5539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>
                <a:solidFill>
                  <a:srgbClr val="005970"/>
                </a:solidFill>
                <a:latin typeface="Montserrat Medium" panose="00000600000000000000" pitchFamily="2" charset="0"/>
              </a:rPr>
              <a:t>Citek Technology Joint Stock Company</a:t>
            </a:r>
            <a:endParaRPr lang="en-US" sz="1600" b="0">
              <a:solidFill>
                <a:srgbClr val="005970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B64CD06-F0D5-1A67-E66B-869A5331F1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621" y="534981"/>
            <a:ext cx="2326758" cy="116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44203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1B552-9977-4DCE-9AF4-295DE25A7C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1242" y="5673"/>
            <a:ext cx="11205758" cy="744692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1B9FB-81C5-4F06-8482-B20DEB077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72000" indent="-72000">
              <a:lnSpc>
                <a:spcPct val="100000"/>
              </a:lnSpc>
              <a:defRPr/>
            </a:lvl1pPr>
            <a:lvl2pPr marL="72000" indent="-72000">
              <a:lnSpc>
                <a:spcPct val="100000"/>
              </a:lnSpc>
              <a:defRPr/>
            </a:lvl2pPr>
            <a:lvl3pPr marL="72000" indent="-72000">
              <a:lnSpc>
                <a:spcPct val="100000"/>
              </a:lnSpc>
              <a:defRPr/>
            </a:lvl3pPr>
            <a:lvl4pPr marL="72000" indent="-72000">
              <a:lnSpc>
                <a:spcPct val="100000"/>
              </a:lnSpc>
              <a:defRPr/>
            </a:lvl4pPr>
            <a:lvl5pPr marL="72000" indent="-72000"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43A08-1576-45CF-BB0E-22D662D50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9AAB3-51E9-4278-BDC7-97677438DB6A}" type="datetime1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A6762-44E7-425B-804A-B2C5C28CA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CDE78-B155-4D66-8BD0-8A8B5AAE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2C73E-B3A2-4280-A17F-24317282A0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735069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AAA6D-495D-4C25-B6D9-7B4DCD0EB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0424A-2480-4722-8441-61B1F089F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81FF5-83BE-4795-8267-A14A85A0D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83EA3-E292-423C-8CCE-8FD7EFE8918E}" type="datetime1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EAD8B-701D-4DC8-A3C8-8B820AE4A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A41BF-8E08-4DD9-9984-D8F64206B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2C73E-B3A2-4280-A17F-24317282A0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586469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9F72B-2859-47AE-87CF-B2A483CDE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9374E-7A28-437C-8E47-5B8E93FEB5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801FFB-E4EA-4217-894C-A5CC1C229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75FFD-3F81-450F-96BC-FDFF2DCEF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B9474-8756-41D1-8A96-F3AA4CF23DBB}" type="datetime1">
              <a:rPr lang="en-IN" smtClean="0"/>
              <a:t>12-12-2024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731F8-D1C3-437E-B975-4F7474094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949EB-ABBD-44DC-B201-E4BC7C82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2C73E-B3A2-4280-A17F-24317282A0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262430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F0A4-F772-4C1B-961E-9AE4C558D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F38D05-72ED-4B41-9678-6B9BA2B89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267CC4-C01C-4B20-9F8C-B4AC99D7E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2DAB4D-C0B7-40A7-84D0-D15F2D5F26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4848F7-2EE7-480E-B3FD-64EC4A41E1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020DB6-7D7A-4A7F-A7EE-52F64F1B9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2A9E9-A606-4762-A804-003C530215D9}" type="datetime1">
              <a:rPr lang="en-IN" smtClean="0"/>
              <a:t>12-12-2024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01AA19-8A97-4A98-AC2B-83F2554FA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82B809-E270-463E-B0EE-F60D548B6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2C73E-B3A2-4280-A17F-24317282A0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187385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B0D05-EABC-403A-A0C2-6DCC36293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B595D4-73BD-4D6F-BCF0-94FBDACE1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8288-4250-42E5-ACB9-93C6CE9FCAA3}" type="datetime1">
              <a:rPr lang="en-IN" smtClean="0"/>
              <a:t>12-12-2024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95B6F-3951-46BE-A209-6AEFBE032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3ADE6B-555C-4C21-8817-BB246A37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2C73E-B3A2-4280-A17F-24317282A0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9984116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937330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>
                <a:latin typeface="Myriad Pro" panose="020B0503030403020204" pitchFamily="34" charset="0"/>
              </a:defRPr>
            </a:lvl2pPr>
            <a:lvl3pPr>
              <a:defRPr>
                <a:latin typeface="Myriad Pro" panose="020B0503030403020204" pitchFamily="34" charset="0"/>
              </a:defRPr>
            </a:lvl3pPr>
            <a:lvl4pPr>
              <a:defRPr>
                <a:latin typeface="Myriad Pro" panose="020B0503030403020204" pitchFamily="34" charset="0"/>
              </a:defRPr>
            </a:lvl4pPr>
            <a:lvl5pPr>
              <a:defRPr>
                <a:latin typeface="Myriad Pro" panose="020B0503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701780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2EA29-109F-4042-AD2C-12A3EB22C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57896-4CB1-4125-A5A1-7EC01B9ED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B431A9-3563-4DC5-BA4D-9247415EAD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6D56E-400C-4BCC-AF21-085FB416B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AA26A-F6EC-447D-9267-2C1D6A6EF51E}" type="datetime1">
              <a:rPr lang="en-IN" smtClean="0"/>
              <a:t>12-12-2024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BF7ED7-67F3-483B-93E5-6304E89BD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979C0B-7377-490A-A516-B50B331C3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2C73E-B3A2-4280-A17F-24317282A0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738206"/>
      </p:ext>
    </p:extLst>
  </p:cSld>
  <p:clrMapOvr>
    <a:masterClrMapping/>
  </p:clrMapOvr>
  <p:transition spd="slow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76C3-0275-4725-BC84-6C262F4FC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9A14F4-DB15-46D8-A6C2-D4DAB6B77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3F86E-A76A-48D0-9BA1-A2E762421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9C3BB-47F1-4856-82AF-895237C4E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E387-1E3E-4157-BF92-253FCAEE2F12}" type="datetime1">
              <a:rPr lang="en-IN" smtClean="0"/>
              <a:t>12-12-2024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B5F13-567D-461B-9736-F04E3E8DB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2C81C-682B-4F7F-A05B-A737D9E1B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2C73E-B3A2-4280-A17F-24317282A0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1248856"/>
      </p:ext>
    </p:extLst>
  </p:cSld>
  <p:clrMapOvr>
    <a:masterClrMapping/>
  </p:clrMapOvr>
  <p:transition spd="slow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E63BB-03AD-4224-8854-7B0B78EE3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676C13-C091-4837-9AEC-40A6F78E2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5BCA4-DA8E-4DB5-BBAC-2A7FC24F6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8C73E-CB27-494C-85A1-8C8269E10CC7}" type="datetime1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9036F-98EB-43CE-8C96-91402A11E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3B133-6B1E-431F-B03B-9E7A9665C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2C73E-B3A2-4280-A17F-24317282A0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343407"/>
      </p:ext>
    </p:extLst>
  </p:cSld>
  <p:clrMapOvr>
    <a:masterClrMapping/>
  </p:clrMapOvr>
  <p:transition spd="slow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5F60A4-3EB2-4C90-B7F3-83FABE7BBE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820BC7-153C-4211-BC49-618B3827F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3243A-A663-45E8-9A43-13863448B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9E0BE-65E7-47C6-892C-E186FE39DF1B}" type="datetime1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CA023-958D-46FB-A6EF-EB199BCAD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238A0-3E14-4E03-802F-53E465335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2C73E-B3A2-4280-A17F-24317282A0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5307449"/>
      </p:ext>
    </p:extLst>
  </p:cSld>
  <p:clrMapOvr>
    <a:masterClrMapping/>
  </p:clrMapOvr>
  <p:transition spd="slow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225069A8-1871-015B-7DAF-3B0F9EA7F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8746" y="2938339"/>
            <a:ext cx="10794507" cy="9813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cap="all" baseline="0">
                <a:solidFill>
                  <a:srgbClr val="015970"/>
                </a:solidFill>
                <a:latin typeface="Montserrat ExtraBold" panose="00000900000000000000" pitchFamily="2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4516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225069A8-1871-015B-7DAF-3B0F9EA7F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8746" y="2938339"/>
            <a:ext cx="10794507" cy="9813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00" cap="all" baseline="0">
                <a:solidFill>
                  <a:srgbClr val="015970"/>
                </a:solidFill>
                <a:latin typeface="Montserrat ExtraBold" panose="00000900000000000000" pitchFamily="2" charset="0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953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27607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8086" y="1220791"/>
            <a:ext cx="5685367" cy="4899025"/>
          </a:xfrm>
        </p:spPr>
        <p:txBody>
          <a:bodyPr/>
          <a:lstStyle>
            <a:lvl1pPr>
              <a:defRPr sz="2800"/>
            </a:lvl1pPr>
            <a:lvl2pPr>
              <a:defRPr sz="2400">
                <a:latin typeface="Myriad Pro" panose="020B0503030403020204" pitchFamily="34" charset="0"/>
              </a:defRPr>
            </a:lvl2pPr>
            <a:lvl3pPr>
              <a:defRPr sz="2000">
                <a:latin typeface="Myriad Pro" panose="020B0503030403020204" pitchFamily="34" charset="0"/>
              </a:defRPr>
            </a:lvl3pPr>
            <a:lvl4pPr>
              <a:defRPr sz="1800">
                <a:latin typeface="Myriad Pro" panose="020B0503030403020204" pitchFamily="34" charset="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653" y="1220791"/>
            <a:ext cx="5685367" cy="4899025"/>
          </a:xfrm>
        </p:spPr>
        <p:txBody>
          <a:bodyPr/>
          <a:lstStyle>
            <a:lvl1pPr>
              <a:defRPr sz="2800"/>
            </a:lvl1pPr>
            <a:lvl2pPr>
              <a:defRPr sz="2400">
                <a:latin typeface="Myriad Pro" panose="020B0503030403020204" pitchFamily="34" charset="0"/>
              </a:defRPr>
            </a:lvl2pPr>
            <a:lvl3pPr>
              <a:defRPr sz="2000">
                <a:latin typeface="Myriad Pro" panose="020B0503030403020204" pitchFamily="34" charset="0"/>
              </a:defRPr>
            </a:lvl3pPr>
            <a:lvl4pPr>
              <a:defRPr sz="1800">
                <a:latin typeface="Myriad Pro" panose="020B0503030403020204" pitchFamily="34" charset="0"/>
              </a:defRPr>
            </a:lvl4pPr>
            <a:lvl5pPr>
              <a:defRPr sz="1800">
                <a:latin typeface="Myriad Pro" panose="020B0503030403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844086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>
                <a:latin typeface="Myriad Pro" panose="020B0503030403020204" pitchFamily="34" charset="0"/>
              </a:defRPr>
            </a:lvl2pPr>
            <a:lvl3pPr>
              <a:defRPr sz="1800">
                <a:latin typeface="Myriad Pro" panose="020B0503030403020204" pitchFamily="34" charset="0"/>
              </a:defRPr>
            </a:lvl3pPr>
            <a:lvl4pPr>
              <a:defRPr sz="1600">
                <a:latin typeface="Myriad Pro" panose="020B0503030403020204" pitchFamily="34" charset="0"/>
              </a:defRPr>
            </a:lvl4pPr>
            <a:lvl5pPr>
              <a:defRPr sz="1600">
                <a:latin typeface="Myriad Pro" panose="020B0503030403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>
                <a:latin typeface="Myriad Pro" panose="020B0503030403020204" pitchFamily="34" charset="0"/>
              </a:defRPr>
            </a:lvl2pPr>
            <a:lvl3pPr>
              <a:defRPr sz="1800">
                <a:latin typeface="Myriad Pro" panose="020B0503030403020204" pitchFamily="34" charset="0"/>
              </a:defRPr>
            </a:lvl3pPr>
            <a:lvl4pPr>
              <a:defRPr sz="1600">
                <a:latin typeface="Myriad Pro" panose="020B0503030403020204" pitchFamily="34" charset="0"/>
              </a:defRPr>
            </a:lvl4pPr>
            <a:lvl5pPr>
              <a:defRPr sz="1600">
                <a:latin typeface="Myriad Pro" panose="020B0503030403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7371750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812159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2274137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>
                <a:latin typeface="Myriad Pro" panose="020B0503030403020204" pitchFamily="34" charset="0"/>
              </a:defRPr>
            </a:lvl2pPr>
            <a:lvl3pPr>
              <a:defRPr sz="2400"/>
            </a:lvl3pPr>
            <a:lvl4pPr>
              <a:defRPr sz="2000"/>
            </a:lvl4pPr>
            <a:lvl5pPr>
              <a:defRPr sz="2000">
                <a:latin typeface="Myriad Pro" panose="020B0503030403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3738002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586398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97025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"/>
          <p:cNvSpPr>
            <a:spLocks noGrp="1" noChangeArrowheads="1"/>
          </p:cNvSpPr>
          <p:nvPr>
            <p:ph type="body" idx="1"/>
          </p:nvPr>
        </p:nvSpPr>
        <p:spPr bwMode="gray">
          <a:xfrm>
            <a:off x="328084" y="1220791"/>
            <a:ext cx="11573933" cy="489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Text (Arial 20)</a:t>
            </a:r>
          </a:p>
          <a:p>
            <a:pPr lvl="1"/>
            <a:r>
              <a:rPr lang="en-US"/>
              <a:t>2nd level text (Arial 18)</a:t>
            </a:r>
          </a:p>
          <a:p>
            <a:pPr lvl="2"/>
            <a:r>
              <a:rPr lang="en-US"/>
              <a:t>3rd level text (Arial 16)</a:t>
            </a:r>
          </a:p>
          <a:p>
            <a:pPr lvl="3"/>
            <a:r>
              <a:rPr lang="en-US"/>
              <a:t>4th level text (Arial 14)</a:t>
            </a:r>
          </a:p>
        </p:txBody>
      </p:sp>
      <p:sp>
        <p:nvSpPr>
          <p:cNvPr id="2051" name="Rectangle 2"/>
          <p:cNvSpPr>
            <a:spLocks noChangeArrowheads="1"/>
          </p:cNvSpPr>
          <p:nvPr userDrawn="1"/>
        </p:nvSpPr>
        <p:spPr bwMode="gray">
          <a:xfrm>
            <a:off x="1219201" y="152400"/>
            <a:ext cx="10682817" cy="708026"/>
          </a:xfrm>
          <a:prstGeom prst="rect">
            <a:avLst/>
          </a:prstGeom>
          <a:solidFill>
            <a:srgbClr val="00586F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title"/>
          </p:nvPr>
        </p:nvSpPr>
        <p:spPr bwMode="gray">
          <a:xfrm>
            <a:off x="1320800" y="203203"/>
            <a:ext cx="8485717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Headline (Arial Black 22pt.)</a:t>
            </a:r>
          </a:p>
        </p:txBody>
      </p:sp>
      <p:sp>
        <p:nvSpPr>
          <p:cNvPr id="2054" name="Rectangle 2"/>
          <p:cNvSpPr>
            <a:spLocks noChangeArrowheads="1"/>
          </p:cNvSpPr>
          <p:nvPr/>
        </p:nvSpPr>
        <p:spPr bwMode="gray">
          <a:xfrm>
            <a:off x="101600" y="152400"/>
            <a:ext cx="1016000" cy="755650"/>
          </a:xfrm>
          <a:prstGeom prst="rect">
            <a:avLst/>
          </a:prstGeom>
          <a:solidFill>
            <a:srgbClr val="A2D45E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yriad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2055" name="Rectangle 5"/>
          <p:cNvSpPr txBox="1">
            <a:spLocks noChangeArrowheads="1"/>
          </p:cNvSpPr>
          <p:nvPr/>
        </p:nvSpPr>
        <p:spPr bwMode="gray">
          <a:xfrm>
            <a:off x="203202" y="203200"/>
            <a:ext cx="761076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0" rIns="0" bIns="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37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8A91762-9735-4269-8B56-C0862C837108}" type="slidenum">
              <a:rPr kumimoji="0" 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Arial" charset="0"/>
              </a:rPr>
              <a:pPr marL="0" marR="0" lvl="0" indent="0" algn="ctr" defTabSz="914377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yriad Pro" panose="020B0503030403020204" pitchFamily="34" charset="0"/>
              <a:ea typeface="+mn-ea"/>
              <a:cs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503C2F-B806-4ACB-A17A-0B0ABEB05F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478" y="6206305"/>
            <a:ext cx="1243700" cy="54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700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ransition spd="slow">
    <p:wipe dir="r"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Myriad Pro" panose="020B0503030403020204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rgbClr val="44697D"/>
          </a:solidFill>
          <a:latin typeface="Arial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rgbClr val="44697D"/>
          </a:solidFill>
          <a:latin typeface="Arial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rgbClr val="44697D"/>
          </a:solidFill>
          <a:latin typeface="Arial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rgbClr val="44697D"/>
          </a:solidFill>
          <a:latin typeface="Arial" pitchFamily="34" charset="0"/>
        </a:defRPr>
      </a:lvl5pPr>
      <a:lvl6pPr marL="457189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rgbClr val="44697D"/>
          </a:solidFill>
          <a:latin typeface="Arial" pitchFamily="34" charset="0"/>
        </a:defRPr>
      </a:lvl6pPr>
      <a:lvl7pPr marL="914377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rgbClr val="44697D"/>
          </a:solidFill>
          <a:latin typeface="Arial" pitchFamily="34" charset="0"/>
        </a:defRPr>
      </a:lvl7pPr>
      <a:lvl8pPr marL="1371566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rgbClr val="44697D"/>
          </a:solidFill>
          <a:latin typeface="Arial" pitchFamily="34" charset="0"/>
        </a:defRPr>
      </a:lvl8pPr>
      <a:lvl9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rgbClr val="44697D"/>
          </a:solidFill>
          <a:latin typeface="Arial" pitchFamily="34" charset="0"/>
        </a:defRPr>
      </a:lvl9pPr>
    </p:titleStyle>
    <p:bodyStyle>
      <a:lvl1pPr marL="342891" indent="-342891" algn="l" rtl="0" eaLnBrk="0" fontAlgn="base" hangingPunct="0">
        <a:spcBef>
          <a:spcPct val="75000"/>
        </a:spcBef>
        <a:spcAft>
          <a:spcPct val="0"/>
        </a:spcAft>
        <a:buClr>
          <a:schemeClr val="tx1"/>
        </a:buClr>
        <a:buFont typeface="Wingdings" pitchFamily="2" charset="2"/>
        <a:defRPr sz="2000">
          <a:solidFill>
            <a:srgbClr val="595959"/>
          </a:solidFill>
          <a:latin typeface="Myriad Pro" panose="020B0503030403020204" pitchFamily="34" charset="0"/>
          <a:ea typeface="+mn-ea"/>
          <a:cs typeface="+mn-cs"/>
        </a:defRPr>
      </a:lvl1pPr>
      <a:lvl2pPr marL="406390" indent="-292093" algn="l" rtl="0" eaLnBrk="0" fontAlgn="base" hangingPunct="0">
        <a:spcBef>
          <a:spcPct val="20000"/>
        </a:spcBef>
        <a:spcAft>
          <a:spcPct val="5000"/>
        </a:spcAft>
        <a:buClr>
          <a:srgbClr val="404040"/>
        </a:buClr>
        <a:buFont typeface="Wingdings" pitchFamily="2" charset="2"/>
        <a:buChar char="q"/>
        <a:defRPr>
          <a:solidFill>
            <a:srgbClr val="595959"/>
          </a:solidFill>
          <a:latin typeface="+mn-lt"/>
        </a:defRPr>
      </a:lvl2pPr>
      <a:lvl3pPr marL="755632" indent="-234945" algn="l" rtl="0" eaLnBrk="0" fontAlgn="base" hangingPunct="0">
        <a:spcBef>
          <a:spcPct val="20000"/>
        </a:spcBef>
        <a:spcAft>
          <a:spcPct val="5000"/>
        </a:spcAft>
        <a:buClr>
          <a:srgbClr val="404040"/>
        </a:buClr>
        <a:buSzPct val="80000"/>
        <a:buFont typeface="Wingdings" pitchFamily="2" charset="2"/>
        <a:buChar char="u"/>
        <a:defRPr sz="1600">
          <a:solidFill>
            <a:srgbClr val="595959"/>
          </a:solidFill>
          <a:latin typeface="+mn-lt"/>
        </a:defRPr>
      </a:lvl3pPr>
      <a:lvl4pPr marL="1206470" indent="-198434" algn="l" rtl="0" eaLnBrk="0" fontAlgn="base" hangingPunct="0">
        <a:spcBef>
          <a:spcPct val="20000"/>
        </a:spcBef>
        <a:spcAft>
          <a:spcPct val="5000"/>
        </a:spcAft>
        <a:buClr>
          <a:srgbClr val="404040"/>
        </a:buClr>
        <a:buFont typeface="Wingdings" pitchFamily="2" charset="2"/>
        <a:buChar char="l"/>
        <a:defRPr sz="1400">
          <a:solidFill>
            <a:srgbClr val="595959"/>
          </a:solidFill>
          <a:latin typeface="+mn-lt"/>
        </a:defRPr>
      </a:lvl4pPr>
      <a:lvl5pPr marL="2057349" indent="-228594" algn="l" rtl="0" eaLnBrk="0" fontAlgn="base" hangingPunct="0">
        <a:spcBef>
          <a:spcPct val="20000"/>
        </a:spcBef>
        <a:spcAft>
          <a:spcPct val="5000"/>
        </a:spcAft>
        <a:buClr>
          <a:srgbClr val="333333"/>
        </a:buClr>
        <a:buSzPct val="85000"/>
        <a:buFont typeface="Wingdings" pitchFamily="2" charset="2"/>
        <a:buChar char="l"/>
        <a:defRPr sz="1400" b="1">
          <a:solidFill>
            <a:srgbClr val="333333"/>
          </a:solidFill>
          <a:latin typeface="+mn-lt"/>
        </a:defRPr>
      </a:lvl5pPr>
      <a:lvl6pPr marL="2514537" indent="-228594" algn="l" rtl="0" fontAlgn="base">
        <a:spcBef>
          <a:spcPct val="20000"/>
        </a:spcBef>
        <a:spcAft>
          <a:spcPct val="5000"/>
        </a:spcAft>
        <a:buClr>
          <a:srgbClr val="333333"/>
        </a:buClr>
        <a:buSzPct val="85000"/>
        <a:buFont typeface="Wingdings" pitchFamily="2" charset="2"/>
        <a:buChar char="l"/>
        <a:defRPr sz="1400" b="1">
          <a:solidFill>
            <a:srgbClr val="333333"/>
          </a:solidFill>
          <a:latin typeface="+mn-lt"/>
        </a:defRPr>
      </a:lvl6pPr>
      <a:lvl7pPr marL="2971726" indent="-228594" algn="l" rtl="0" fontAlgn="base">
        <a:spcBef>
          <a:spcPct val="20000"/>
        </a:spcBef>
        <a:spcAft>
          <a:spcPct val="5000"/>
        </a:spcAft>
        <a:buClr>
          <a:srgbClr val="333333"/>
        </a:buClr>
        <a:buSzPct val="85000"/>
        <a:buFont typeface="Wingdings" pitchFamily="2" charset="2"/>
        <a:buChar char="l"/>
        <a:defRPr sz="1400" b="1">
          <a:solidFill>
            <a:srgbClr val="333333"/>
          </a:solidFill>
          <a:latin typeface="+mn-lt"/>
        </a:defRPr>
      </a:lvl7pPr>
      <a:lvl8pPr marL="3428914" indent="-228594" algn="l" rtl="0" fontAlgn="base">
        <a:spcBef>
          <a:spcPct val="20000"/>
        </a:spcBef>
        <a:spcAft>
          <a:spcPct val="5000"/>
        </a:spcAft>
        <a:buClr>
          <a:srgbClr val="333333"/>
        </a:buClr>
        <a:buSzPct val="85000"/>
        <a:buFont typeface="Wingdings" pitchFamily="2" charset="2"/>
        <a:buChar char="l"/>
        <a:defRPr sz="1400" b="1">
          <a:solidFill>
            <a:srgbClr val="333333"/>
          </a:solidFill>
          <a:latin typeface="+mn-lt"/>
        </a:defRPr>
      </a:lvl8pPr>
      <a:lvl9pPr marL="3886103" indent="-228594" algn="l" rtl="0" fontAlgn="base">
        <a:spcBef>
          <a:spcPct val="20000"/>
        </a:spcBef>
        <a:spcAft>
          <a:spcPct val="5000"/>
        </a:spcAft>
        <a:buClr>
          <a:srgbClr val="333333"/>
        </a:buClr>
        <a:buSzPct val="85000"/>
        <a:buFont typeface="Wingdings" pitchFamily="2" charset="2"/>
        <a:buChar char="l"/>
        <a:defRPr sz="1400" b="1">
          <a:solidFill>
            <a:srgbClr val="333333"/>
          </a:solidFill>
          <a:latin typeface="+mn-lt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8E5F14-F593-4FEF-873E-66F006025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626" y="5673"/>
            <a:ext cx="11205758" cy="744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0166B-BBC7-4347-B318-E7C760D4E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948" y="965200"/>
            <a:ext cx="11371065" cy="5308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1F617-7304-4210-8610-808F8F3939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15506" y="6417784"/>
            <a:ext cx="2743200" cy="3196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67FB5-80DC-480B-A92F-99450670AF24}" type="datetime1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1FA0E-1258-4BF7-8F83-10BDF60F31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35808" y="6417784"/>
            <a:ext cx="4114800" cy="33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3" y="228891"/>
            <a:ext cx="270072" cy="265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" y="6758780"/>
            <a:ext cx="12207240" cy="122062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5351642" y="6470419"/>
            <a:ext cx="15111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>
                <a:solidFill>
                  <a:schemeClr val="accent4">
                    <a:lumMod val="75000"/>
                  </a:schemeClr>
                </a:solidFill>
              </a:rPr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EBAD1-429E-4AC3-93C3-0914BC250A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1160" y="6626466"/>
            <a:ext cx="5314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C82C73E-B3A2-4280-A17F-24317282A06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3739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ransition spd="slow">
    <p:wipe dir="r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257">
          <p15:clr>
            <a:srgbClr val="F26B43"/>
          </p15:clr>
        </p15:guide>
        <p15:guide id="5" pos="7423">
          <p15:clr>
            <a:srgbClr val="F26B43"/>
          </p15:clr>
        </p15:guide>
        <p15:guide id="6" orient="horz" pos="3952">
          <p15:clr>
            <a:srgbClr val="F26B43"/>
          </p15:clr>
        </p15:guide>
        <p15:guide id="7" orient="horz" pos="4110">
          <p15:clr>
            <a:srgbClr val="F26B43"/>
          </p15:clr>
        </p15:guide>
        <p15:guide id="9" orient="horz" pos="731">
          <p15:clr>
            <a:srgbClr val="F26B43"/>
          </p15:clr>
        </p15:guide>
        <p15:guide id="10" orient="horz" pos="50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CAA65A20-0DD2-610B-0EFF-EEA05C2B339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5B8427-88F8-6587-01B0-747AC321BB8B}"/>
              </a:ext>
            </a:extLst>
          </p:cNvPr>
          <p:cNvSpPr txBox="1"/>
          <p:nvPr userDrawn="1"/>
        </p:nvSpPr>
        <p:spPr>
          <a:xfrm>
            <a:off x="3326167" y="1529709"/>
            <a:ext cx="5539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>
                <a:solidFill>
                  <a:srgbClr val="005A72"/>
                </a:solidFill>
                <a:latin typeface="Montserrat Medium" panose="00000600000000000000" pitchFamily="2" charset="0"/>
              </a:rPr>
              <a:t>Citek Technology Joint Stock Company</a:t>
            </a:r>
            <a:endParaRPr lang="en-US" sz="1600" b="0">
              <a:solidFill>
                <a:srgbClr val="005A72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FAFF979A-2945-C377-E263-81CD83623E4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555" y="380053"/>
            <a:ext cx="2067969" cy="103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01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1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9C5A5D-BD6D-4D11-8F37-7CCA681C228F}"/>
              </a:ext>
            </a:extLst>
          </p:cNvPr>
          <p:cNvSpPr txBox="1"/>
          <p:nvPr/>
        </p:nvSpPr>
        <p:spPr>
          <a:xfrm>
            <a:off x="217713" y="2844224"/>
            <a:ext cx="1203960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000" b="1" cap="none">
                <a:solidFill>
                  <a:srgbClr val="00586F"/>
                </a:solidFill>
                <a:latin typeface="Myriad Pro"/>
              </a:rPr>
              <a:t>XÂY DỰNG HỆ THỐNG QUẢN LÝ VIỆC KINH DOANH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000" b="1" cap="none">
                <a:solidFill>
                  <a:srgbClr val="00586F"/>
                </a:solidFill>
                <a:latin typeface="Myriad Pro"/>
              </a:rPr>
              <a:t>TẠI CHUỖI NHÀ HÀNG “CHAY XANH”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00586F"/>
              </a:solidFill>
              <a:effectLst/>
              <a:uLnTx/>
              <a:uFillTx/>
              <a:latin typeface="Myriad Pro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CB54F6-5B13-9BFC-7B45-D9D7B3B12CDE}"/>
              </a:ext>
            </a:extLst>
          </p:cNvPr>
          <p:cNvSpPr txBox="1"/>
          <p:nvPr/>
        </p:nvSpPr>
        <p:spPr>
          <a:xfrm>
            <a:off x="3189514" y="191389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2400" b="1">
                <a:ln w="1905">
                  <a:noFill/>
                </a:ln>
                <a:solidFill>
                  <a:srgbClr val="00586F"/>
                </a:solidFill>
                <a:latin typeface="Myriad Pro" panose="020B0503030403020204" pitchFamily="34" charset="0"/>
              </a:rPr>
              <a:t>BÁO CÁO KHÓA LUẬN TỐT NGHIỆP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BE9374-B7D6-C41C-6D52-5060B786FF41}"/>
              </a:ext>
            </a:extLst>
          </p:cNvPr>
          <p:cNvSpPr txBox="1"/>
          <p:nvPr/>
        </p:nvSpPr>
        <p:spPr>
          <a:xfrm>
            <a:off x="620486" y="4770816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b="1">
                <a:ln w="1905">
                  <a:noFill/>
                </a:ln>
                <a:solidFill>
                  <a:srgbClr val="00586F"/>
                </a:solidFill>
                <a:latin typeface="Myriad Pro" panose="020B0503030403020204" pitchFamily="34" charset="0"/>
              </a:rPr>
              <a:t>Giảng viên hướng dẫn: ThS Nguyễn Hữu Quang</a:t>
            </a:r>
          </a:p>
          <a:p>
            <a:pPr eaLnBrk="1" hangingPunct="1">
              <a:defRPr/>
            </a:pPr>
            <a:r>
              <a:rPr lang="en-US" b="1">
                <a:ln w="1905">
                  <a:noFill/>
                </a:ln>
                <a:solidFill>
                  <a:srgbClr val="00586F"/>
                </a:solidFill>
                <a:latin typeface="Myriad Pro" panose="020B0503030403020204" pitchFamily="34" charset="0"/>
              </a:rPr>
              <a:t>Sinh viên thực hiện:</a:t>
            </a:r>
          </a:p>
          <a:p>
            <a:pPr marL="342900" indent="-342900" eaLnBrk="1" hangingPunct="1">
              <a:buAutoNum type="arabicPeriod"/>
              <a:defRPr/>
            </a:pPr>
            <a:r>
              <a:rPr lang="en-US" b="1">
                <a:ln w="1905">
                  <a:noFill/>
                </a:ln>
                <a:solidFill>
                  <a:srgbClr val="00586F"/>
                </a:solidFill>
                <a:latin typeface="Myriad Pro" panose="020B0503030403020204" pitchFamily="34" charset="0"/>
              </a:rPr>
              <a:t>Nguyễn Thị Mỹ Liên – 20002325</a:t>
            </a:r>
          </a:p>
          <a:p>
            <a:pPr marL="342900" indent="-342900" eaLnBrk="1" hangingPunct="1">
              <a:buAutoNum type="arabicPeriod"/>
              <a:defRPr/>
            </a:pPr>
            <a:r>
              <a:rPr lang="en-US" b="1">
                <a:ln w="1905">
                  <a:noFill/>
                </a:ln>
                <a:solidFill>
                  <a:srgbClr val="00586F"/>
                </a:solidFill>
                <a:latin typeface="Myriad Pro" panose="020B0503030403020204" pitchFamily="34" charset="0"/>
              </a:rPr>
              <a:t>Phạm Duy Vũ - 20000445</a:t>
            </a:r>
          </a:p>
          <a:p>
            <a:pPr algn="ctr" eaLnBrk="1" hangingPunct="1">
              <a:defRPr/>
            </a:pPr>
            <a:endParaRPr lang="en-US" sz="1800" b="1">
              <a:ln w="1905"/>
              <a:solidFill>
                <a:srgbClr val="00586F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Myriad Pro" panose="020B0503030403020204" pitchFamily="34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CF3440D-E7FA-8B0E-DEA0-69C53E9023A8}"/>
              </a:ext>
            </a:extLst>
          </p:cNvPr>
          <p:cNvSpPr txBox="1">
            <a:spLocks/>
          </p:cNvSpPr>
          <p:nvPr/>
        </p:nvSpPr>
        <p:spPr>
          <a:xfrm>
            <a:off x="5317379" y="6248144"/>
            <a:ext cx="2389187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Myriad Pro Light" panose="020B04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yriad Pro Light" panose="020B0403030403020204" pitchFamily="34" charset="0"/>
                <a:ea typeface="+mn-ea"/>
                <a:cs typeface="+mn-cs"/>
              </a:rPr>
              <a:t>TP. HCM – </a:t>
            </a:r>
            <a:r>
              <a:rPr lang="en-US" sz="1600">
                <a:solidFill>
                  <a:srgbClr val="E7E6E6">
                    <a:lumMod val="50000"/>
                  </a:srgbClr>
                </a:solidFill>
              </a:rPr>
              <a:t>12.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Myriad Pro Light" panose="020B0403030403020204" pitchFamily="34" charset="0"/>
                <a:ea typeface="+mn-ea"/>
                <a:cs typeface="+mn-cs"/>
              </a:rPr>
              <a:t>2024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71DCCA-3BBB-62CD-BBD9-92CABC1A35BD}"/>
              </a:ext>
            </a:extLst>
          </p:cNvPr>
          <p:cNvSpPr txBox="1"/>
          <p:nvPr/>
        </p:nvSpPr>
        <p:spPr>
          <a:xfrm>
            <a:off x="3048000" y="22885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BỘ CÔNG THƯƠNG</a:t>
            </a:r>
          </a:p>
          <a:p>
            <a:pPr algn="ctr" eaLnBrk="1" hangingPunct="1">
              <a:defRPr/>
            </a:pPr>
            <a:r>
              <a: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TRƯỜNG ĐẠI HỌC CÔNG NGHIỆP TP.HCM</a:t>
            </a:r>
          </a:p>
          <a:p>
            <a:pPr algn="ctr" eaLnBrk="1" hangingPunct="1">
              <a:defRPr/>
            </a:pPr>
            <a:r>
              <a: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</a:rPr>
              <a:t>KHOA CÔNG NGHỆ THÔNG TIN</a:t>
            </a:r>
          </a:p>
          <a:p>
            <a:pPr algn="ctr" eaLnBrk="1" hangingPunct="1">
              <a:defRPr/>
            </a:pPr>
            <a:r>
              <a:rPr lang="en-US" sz="1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cs"/>
                <a:sym typeface="Wingdings"/>
              </a:rPr>
              <a:t>  </a:t>
            </a: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221114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02FF0-3837-BB98-FA9C-2E9BF7966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089A10-6502-0A02-DEA9-64719720B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2C73E-B3A2-4280-A17F-24317282A06B}" type="slidenum">
              <a:rPr lang="en-IN" smtClean="0"/>
              <a:t>10</a:t>
            </a:fld>
            <a:endParaRPr lang="en-IN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0ADF8D8-9BA2-3F15-D51D-7EB9CF7C5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A6AF86-5628-1578-8DEA-C5580C4DA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232" y="214637"/>
            <a:ext cx="8904405" cy="319785"/>
          </a:xfrm>
        </p:spPr>
        <p:txBody>
          <a:bodyPr>
            <a:normAutofit fontScale="90000"/>
          </a:bodyPr>
          <a:lstStyle/>
          <a:p>
            <a:r>
              <a:rPr lang="en-US">
                <a:latin typeface="+mj-lt"/>
              </a:rPr>
              <a:t>3. Phân tích và thiết kế hệ thống</a:t>
            </a:r>
            <a:endParaRPr lang="vi-VN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52347C-92CD-59C9-69E7-FAA063143F8D}"/>
              </a:ext>
            </a:extLst>
          </p:cNvPr>
          <p:cNvSpPr txBox="1"/>
          <p:nvPr/>
        </p:nvSpPr>
        <p:spPr>
          <a:xfrm>
            <a:off x="434232" y="480971"/>
            <a:ext cx="595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/>
            <a:r>
              <a:rPr lang="en-US" sz="1800" b="1" kern="1200">
                <a:solidFill>
                  <a:srgbClr val="3B8A48"/>
                </a:solidFill>
                <a:effectLst/>
                <a:latin typeface="Myriad Pro" panose="020B0503030403020204" pitchFamily="34" charset="0"/>
                <a:ea typeface="+mn-ea"/>
                <a:cs typeface="+mn-cs"/>
              </a:rPr>
              <a:t>3.</a:t>
            </a:r>
            <a:r>
              <a:rPr lang="en-US" b="1">
                <a:solidFill>
                  <a:srgbClr val="3B8A48"/>
                </a:solidFill>
                <a:latin typeface="Myriad Pro" panose="020B0503030403020204" pitchFamily="34" charset="0"/>
              </a:rPr>
              <a:t>3</a:t>
            </a:r>
            <a:r>
              <a:rPr lang="en-US" sz="1800" b="1" kern="1200">
                <a:solidFill>
                  <a:srgbClr val="3B8A48"/>
                </a:solidFill>
                <a:effectLst/>
                <a:latin typeface="Myriad Pro" panose="020B0503030403020204" pitchFamily="34" charset="0"/>
                <a:ea typeface="+mn-ea"/>
                <a:cs typeface="+mn-cs"/>
              </a:rPr>
              <a:t>. Sơ đồ lớp (Class diagram)</a:t>
            </a:r>
            <a:endParaRPr lang="en-US">
              <a:effectLst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861C66-110D-05D9-E33C-A10CA2839B69}"/>
              </a:ext>
            </a:extLst>
          </p:cNvPr>
          <p:cNvCxnSpPr/>
          <p:nvPr/>
        </p:nvCxnSpPr>
        <p:spPr>
          <a:xfrm>
            <a:off x="531223" y="853399"/>
            <a:ext cx="1828800" cy="0"/>
          </a:xfrm>
          <a:prstGeom prst="line">
            <a:avLst/>
          </a:prstGeom>
          <a:ln w="38100">
            <a:gradFill flip="none" rotWithShape="1">
              <a:gsLst>
                <a:gs pos="20000">
                  <a:schemeClr val="tx1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group of black and white squares&#10;&#10;Description automatically generated">
            <a:extLst>
              <a:ext uri="{FF2B5EF4-FFF2-40B4-BE49-F238E27FC236}">
                <a16:creationId xmlns:a16="http://schemas.microsoft.com/office/drawing/2014/main" id="{180E31A5-A84D-FBA7-5911-31A6EB6EE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875" y="1046123"/>
            <a:ext cx="8348078" cy="47657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E668A5-5ACB-6E9F-C4F8-8F50C2028BAC}"/>
              </a:ext>
            </a:extLst>
          </p:cNvPr>
          <p:cNvSpPr txBox="1"/>
          <p:nvPr/>
        </p:nvSpPr>
        <p:spPr>
          <a:xfrm>
            <a:off x="3858985" y="6004600"/>
            <a:ext cx="5061857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rgbClr val="00586F"/>
                </a:solidFill>
              </a:rPr>
              <a:t>Hình 3.3: Sơ đồ lớp (Class diagram)</a:t>
            </a:r>
          </a:p>
        </p:txBody>
      </p:sp>
    </p:spTree>
    <p:extLst>
      <p:ext uri="{BB962C8B-B14F-4D97-AF65-F5344CB8AC3E}">
        <p14:creationId xmlns:p14="http://schemas.microsoft.com/office/powerpoint/2010/main" val="161434600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F9641-EAE6-0317-31FC-E1002062A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55F55A-DF04-C10A-BD59-EEC1751CD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2C73E-B3A2-4280-A17F-24317282A06B}" type="slidenum">
              <a:rPr lang="en-IN" smtClean="0"/>
              <a:t>11</a:t>
            </a:fld>
            <a:endParaRPr lang="en-IN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6E47ED5-F92D-5EF5-A40B-C58E92A33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24219B7-B531-7A01-B5CE-EE2D2D27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232" y="214637"/>
            <a:ext cx="8904405" cy="319785"/>
          </a:xfrm>
        </p:spPr>
        <p:txBody>
          <a:bodyPr>
            <a:normAutofit fontScale="90000"/>
          </a:bodyPr>
          <a:lstStyle/>
          <a:p>
            <a:r>
              <a:rPr lang="en-US">
                <a:latin typeface="+mj-lt"/>
              </a:rPr>
              <a:t>4. Hiện thực hệ thống</a:t>
            </a:r>
            <a:endParaRPr lang="vi-VN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9A8AA4-20CD-2605-DE93-8C3125DC5053}"/>
              </a:ext>
            </a:extLst>
          </p:cNvPr>
          <p:cNvSpPr txBox="1"/>
          <p:nvPr/>
        </p:nvSpPr>
        <p:spPr>
          <a:xfrm>
            <a:off x="434232" y="480971"/>
            <a:ext cx="595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/>
            <a:r>
              <a:rPr lang="en-US" sz="1800" b="1" kern="1200">
                <a:solidFill>
                  <a:srgbClr val="3B8A48"/>
                </a:solidFill>
                <a:effectLst/>
                <a:latin typeface="Myriad Pro" panose="020B0503030403020204" pitchFamily="34" charset="0"/>
                <a:ea typeface="+mn-ea"/>
                <a:cs typeface="+mn-cs"/>
              </a:rPr>
              <a:t>Các chức năng của hệ thống </a:t>
            </a:r>
            <a:endParaRPr lang="en-US">
              <a:effectLst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1134B1-8578-3E1F-0B89-D1F97DC6A362}"/>
              </a:ext>
            </a:extLst>
          </p:cNvPr>
          <p:cNvCxnSpPr/>
          <p:nvPr/>
        </p:nvCxnSpPr>
        <p:spPr>
          <a:xfrm>
            <a:off x="531223" y="853399"/>
            <a:ext cx="1828800" cy="0"/>
          </a:xfrm>
          <a:prstGeom prst="line">
            <a:avLst/>
          </a:prstGeom>
          <a:ln w="38100">
            <a:gradFill flip="none" rotWithShape="1">
              <a:gsLst>
                <a:gs pos="20000">
                  <a:schemeClr val="tx1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216F1F6-1309-C8F9-0F7A-3870110BA9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31991"/>
              </p:ext>
            </p:extLst>
          </p:nvPr>
        </p:nvGraphicFramePr>
        <p:xfrm>
          <a:off x="1697263" y="1323352"/>
          <a:ext cx="9385300" cy="4120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2199">
                  <a:extLst>
                    <a:ext uri="{9D8B030D-6E8A-4147-A177-3AD203B41FA5}">
                      <a16:colId xmlns:a16="http://schemas.microsoft.com/office/drawing/2014/main" val="822094641"/>
                    </a:ext>
                  </a:extLst>
                </a:gridCol>
                <a:gridCol w="7483101">
                  <a:extLst>
                    <a:ext uri="{9D8B030D-6E8A-4147-A177-3AD203B41FA5}">
                      <a16:colId xmlns:a16="http://schemas.microsoft.com/office/drawing/2014/main" val="706912771"/>
                    </a:ext>
                  </a:extLst>
                </a:gridCol>
              </a:tblGrid>
              <a:tr h="37455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Chức năng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494413"/>
                  </a:ext>
                </a:extLst>
              </a:tr>
              <a:tr h="37455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Đăng ký / Đăng nhập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390661"/>
                  </a:ext>
                </a:extLst>
              </a:tr>
              <a:tr h="37455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Đặt bàn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5017"/>
                  </a:ext>
                </a:extLst>
              </a:tr>
              <a:tr h="37455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Xem lịch sử đặt bàn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933363"/>
                  </a:ext>
                </a:extLst>
              </a:tr>
              <a:tr h="37455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Quản lý đặt bàn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568367"/>
                  </a:ext>
                </a:extLst>
              </a:tr>
              <a:tr h="37455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Chuyển đặt bàn giữa các chuỗi nhà hàng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356160"/>
                  </a:ext>
                </a:extLst>
              </a:tr>
              <a:tr h="37455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Đồng bộ món ăn giữa các chuỗi nhà hàng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824682"/>
                  </a:ext>
                </a:extLst>
              </a:tr>
              <a:tr h="37455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Đồng bộ mã khuyến mãi giữa các chuỗi nhà hàng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623245"/>
                  </a:ext>
                </a:extLst>
              </a:tr>
              <a:tr h="37455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Tích điểm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660870"/>
                  </a:ext>
                </a:extLst>
              </a:tr>
              <a:tr h="37455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Sử dụng điểm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192747"/>
                  </a:ext>
                </a:extLst>
              </a:tr>
              <a:tr h="37455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Thanh toán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98608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2404E34-11B6-7255-7DF4-BFAC55B8BFC6}"/>
              </a:ext>
            </a:extLst>
          </p:cNvPr>
          <p:cNvSpPr txBox="1"/>
          <p:nvPr/>
        </p:nvSpPr>
        <p:spPr>
          <a:xfrm>
            <a:off x="3858985" y="5916462"/>
            <a:ext cx="5061857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rgbClr val="00586F"/>
                </a:solidFill>
              </a:rPr>
              <a:t>Bảng 4.1: Bảng các chức năng của hệ thống</a:t>
            </a:r>
          </a:p>
        </p:txBody>
      </p:sp>
    </p:spTree>
    <p:extLst>
      <p:ext uri="{BB962C8B-B14F-4D97-AF65-F5344CB8AC3E}">
        <p14:creationId xmlns:p14="http://schemas.microsoft.com/office/powerpoint/2010/main" val="302048447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50C3B-02BB-DCF7-C5F5-B16C67C7D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5C578A-BBAB-E0B1-D840-1DA5F59B5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2C73E-B3A2-4280-A17F-24317282A06B}" type="slidenum">
              <a:rPr lang="en-IN" smtClean="0"/>
              <a:t>12</a:t>
            </a:fld>
            <a:endParaRPr lang="en-IN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085E3D5-11C8-BB26-0953-CFB6691C0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0BA544-DAA9-D6D3-7661-A6965D800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232" y="214637"/>
            <a:ext cx="8904405" cy="319785"/>
          </a:xfrm>
        </p:spPr>
        <p:txBody>
          <a:bodyPr>
            <a:normAutofit fontScale="90000"/>
          </a:bodyPr>
          <a:lstStyle/>
          <a:p>
            <a:r>
              <a:rPr lang="en-US">
                <a:latin typeface="+mj-lt"/>
              </a:rPr>
              <a:t>4. Hiện thực hệ thống</a:t>
            </a:r>
            <a:endParaRPr lang="vi-VN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064000-5757-CDB9-D717-7B70EC51D11F}"/>
              </a:ext>
            </a:extLst>
          </p:cNvPr>
          <p:cNvSpPr txBox="1"/>
          <p:nvPr/>
        </p:nvSpPr>
        <p:spPr>
          <a:xfrm>
            <a:off x="434232" y="480971"/>
            <a:ext cx="595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/>
            <a:r>
              <a:rPr lang="en-US" sz="1800" b="1" kern="1200">
                <a:solidFill>
                  <a:srgbClr val="3B8A48"/>
                </a:solidFill>
                <a:effectLst/>
                <a:latin typeface="Myriad Pro" panose="020B0503030403020204" pitchFamily="34" charset="0"/>
                <a:ea typeface="+mn-ea"/>
                <a:cs typeface="+mn-cs"/>
              </a:rPr>
              <a:t>Xây dựng hệ thống</a:t>
            </a:r>
            <a:endParaRPr lang="en-US">
              <a:effectLst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51B32D-40AE-FDFC-331B-F2FFB52ADB63}"/>
              </a:ext>
            </a:extLst>
          </p:cNvPr>
          <p:cNvCxnSpPr/>
          <p:nvPr/>
        </p:nvCxnSpPr>
        <p:spPr>
          <a:xfrm>
            <a:off x="531223" y="853399"/>
            <a:ext cx="1828800" cy="0"/>
          </a:xfrm>
          <a:prstGeom prst="line">
            <a:avLst/>
          </a:prstGeom>
          <a:ln w="38100">
            <a:gradFill flip="none" rotWithShape="1">
              <a:gsLst>
                <a:gs pos="20000">
                  <a:schemeClr val="tx1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08011DA-EB66-0AED-548A-AB5EAFDFA407}"/>
              </a:ext>
            </a:extLst>
          </p:cNvPr>
          <p:cNvSpPr/>
          <p:nvPr/>
        </p:nvSpPr>
        <p:spPr>
          <a:xfrm>
            <a:off x="3858076" y="1739090"/>
            <a:ext cx="4198168" cy="1417673"/>
          </a:xfrm>
          <a:prstGeom prst="round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9435F4F-55F1-0948-A150-F6EE60F7F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605" y="1906627"/>
            <a:ext cx="1046224" cy="10462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E9FBC7-B5CA-2E58-D042-E948750B426B}"/>
              </a:ext>
            </a:extLst>
          </p:cNvPr>
          <p:cNvSpPr txBox="1"/>
          <p:nvPr/>
        </p:nvSpPr>
        <p:spPr>
          <a:xfrm>
            <a:off x="5578019" y="2124760"/>
            <a:ext cx="2478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Kiểm thử hệ thống: </a:t>
            </a:r>
          </a:p>
          <a:p>
            <a:r>
              <a:rPr lang="en-US"/>
              <a:t>Có 56 test cases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97C800B-D6D8-5A2B-5AF3-E051DFC76D15}"/>
              </a:ext>
            </a:extLst>
          </p:cNvPr>
          <p:cNvSpPr/>
          <p:nvPr/>
        </p:nvSpPr>
        <p:spPr>
          <a:xfrm>
            <a:off x="3858076" y="3755572"/>
            <a:ext cx="4198168" cy="1417673"/>
          </a:xfrm>
          <a:prstGeom prst="round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184300-051B-30B7-63EC-2668A7E85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605" y="3863202"/>
            <a:ext cx="1202412" cy="12024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57BFCA5-86F0-9377-DE7F-D0DCD354B87F}"/>
              </a:ext>
            </a:extLst>
          </p:cNvPr>
          <p:cNvSpPr txBox="1"/>
          <p:nvPr/>
        </p:nvSpPr>
        <p:spPr>
          <a:xfrm>
            <a:off x="5623977" y="4203750"/>
            <a:ext cx="2166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Triển khai hệ thống: </a:t>
            </a:r>
          </a:p>
          <a:p>
            <a:r>
              <a:rPr lang="en-US"/>
              <a:t>somslienvutech.com</a:t>
            </a:r>
          </a:p>
        </p:txBody>
      </p:sp>
    </p:spTree>
    <p:extLst>
      <p:ext uri="{BB962C8B-B14F-4D97-AF65-F5344CB8AC3E}">
        <p14:creationId xmlns:p14="http://schemas.microsoft.com/office/powerpoint/2010/main" val="357061594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6ED3F-454C-968D-2503-32A26CEFD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5F738A-4A3B-5648-069D-6F8737E65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2C73E-B3A2-4280-A17F-24317282A06B}" type="slidenum">
              <a:rPr lang="en-IN" smtClean="0"/>
              <a:t>13</a:t>
            </a:fld>
            <a:endParaRPr lang="en-IN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BC5704B-677F-AFF0-1566-42595E5A2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0A3E9E-F0FF-065B-C64F-48DC3272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603" y="18694"/>
            <a:ext cx="8904405" cy="319785"/>
          </a:xfrm>
        </p:spPr>
        <p:txBody>
          <a:bodyPr>
            <a:noAutofit/>
          </a:bodyPr>
          <a:lstStyle/>
          <a:p>
            <a:r>
              <a:rPr lang="en-US" sz="2200">
                <a:latin typeface="+mj-lt"/>
              </a:rPr>
              <a:t>5. Tổng kết</a:t>
            </a:r>
            <a:endParaRPr lang="vi-VN" sz="220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634C1F-AB91-4FE6-0FE0-0C7D974BBB38}"/>
              </a:ext>
            </a:extLst>
          </p:cNvPr>
          <p:cNvSpPr txBox="1"/>
          <p:nvPr/>
        </p:nvSpPr>
        <p:spPr>
          <a:xfrm>
            <a:off x="303602" y="285028"/>
            <a:ext cx="4714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tx2"/>
                </a:solidFill>
              </a:rPr>
              <a:t>5.1 Kết quả đạt được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17A98DB-FDFE-8C74-CDC2-F596572E897C}"/>
              </a:ext>
            </a:extLst>
          </p:cNvPr>
          <p:cNvCxnSpPr/>
          <p:nvPr/>
        </p:nvCxnSpPr>
        <p:spPr>
          <a:xfrm>
            <a:off x="411480" y="623582"/>
            <a:ext cx="1828800" cy="0"/>
          </a:xfrm>
          <a:prstGeom prst="line">
            <a:avLst/>
          </a:prstGeom>
          <a:ln w="38100">
            <a:gradFill flip="none" rotWithShape="1">
              <a:gsLst>
                <a:gs pos="20000">
                  <a:schemeClr val="tx1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D3453FE-6B56-F473-B038-BB78DA169CC0}"/>
              </a:ext>
            </a:extLst>
          </p:cNvPr>
          <p:cNvGrpSpPr/>
          <p:nvPr/>
        </p:nvGrpSpPr>
        <p:grpSpPr>
          <a:xfrm>
            <a:off x="8132374" y="4700529"/>
            <a:ext cx="2462544" cy="1970311"/>
            <a:chOff x="2628298" y="4464139"/>
            <a:chExt cx="2462544" cy="19703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62EC747-0294-7269-40A7-2349A0983695}"/>
                </a:ext>
              </a:extLst>
            </p:cNvPr>
            <p:cNvSpPr txBox="1"/>
            <p:nvPr/>
          </p:nvSpPr>
          <p:spPr>
            <a:xfrm>
              <a:off x="2702239" y="4686033"/>
              <a:ext cx="23886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/>
                <a:t>Quản lý khuyến mãi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9D575EB-B112-A63C-3986-40C7322A7ACA}"/>
                </a:ext>
              </a:extLst>
            </p:cNvPr>
            <p:cNvGrpSpPr/>
            <p:nvPr/>
          </p:nvGrpSpPr>
          <p:grpSpPr>
            <a:xfrm>
              <a:off x="2628298" y="4464139"/>
              <a:ext cx="2418119" cy="1970311"/>
              <a:chOff x="489857" y="2558142"/>
              <a:chExt cx="2057400" cy="1970311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2D831CA-6C1F-E935-116B-78866CBD763C}"/>
                  </a:ext>
                </a:extLst>
              </p:cNvPr>
              <p:cNvSpPr/>
              <p:nvPr/>
            </p:nvSpPr>
            <p:spPr>
              <a:xfrm>
                <a:off x="489857" y="2558142"/>
                <a:ext cx="2057400" cy="1970311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F0E296-F60B-67C0-9657-FCB75302A0CE}"/>
                  </a:ext>
                </a:extLst>
              </p:cNvPr>
              <p:cNvSpPr txBox="1"/>
              <p:nvPr/>
            </p:nvSpPr>
            <p:spPr>
              <a:xfrm>
                <a:off x="524982" y="2682643"/>
                <a:ext cx="473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en-US"/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77E2E46-9901-A6E6-1AF1-2A761DACA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5067" y="5035036"/>
              <a:ext cx="1399414" cy="1399414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8A76E22-BE1A-4BFB-F519-F376F301A009}"/>
              </a:ext>
            </a:extLst>
          </p:cNvPr>
          <p:cNvGrpSpPr/>
          <p:nvPr/>
        </p:nvGrpSpPr>
        <p:grpSpPr>
          <a:xfrm>
            <a:off x="6922560" y="187161"/>
            <a:ext cx="2418119" cy="1970311"/>
            <a:chOff x="116820" y="4464138"/>
            <a:chExt cx="2418119" cy="197031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C4CB547-35C2-1CDD-F40B-D6A94FF2A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003" y="5302201"/>
              <a:ext cx="981046" cy="98104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2805FE0-02D3-50D4-547A-5C5480C8D2A8}"/>
                </a:ext>
              </a:extLst>
            </p:cNvPr>
            <p:cNvSpPr txBox="1"/>
            <p:nvPr/>
          </p:nvSpPr>
          <p:spPr>
            <a:xfrm>
              <a:off x="303603" y="4564574"/>
              <a:ext cx="2231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/>
                <a:t>Quản lý đặt bàn giữa các chuỗi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E8829D9-27E9-6FB5-50F7-240348FE5DE8}"/>
                </a:ext>
              </a:extLst>
            </p:cNvPr>
            <p:cNvGrpSpPr/>
            <p:nvPr/>
          </p:nvGrpSpPr>
          <p:grpSpPr>
            <a:xfrm>
              <a:off x="116820" y="4464138"/>
              <a:ext cx="2418119" cy="1970311"/>
              <a:chOff x="489857" y="2558142"/>
              <a:chExt cx="2057400" cy="1970311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B5A2C711-7C54-A333-5250-EA4444115577}"/>
                  </a:ext>
                </a:extLst>
              </p:cNvPr>
              <p:cNvSpPr/>
              <p:nvPr/>
            </p:nvSpPr>
            <p:spPr>
              <a:xfrm>
                <a:off x="489857" y="2558142"/>
                <a:ext cx="2057400" cy="1970311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8BC77A-D22B-BB03-2940-32BF1B49A7C3}"/>
                  </a:ext>
                </a:extLst>
              </p:cNvPr>
              <p:cNvSpPr txBox="1"/>
              <p:nvPr/>
            </p:nvSpPr>
            <p:spPr>
              <a:xfrm>
                <a:off x="524982" y="2682643"/>
                <a:ext cx="473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en-US"/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9124E82-F7A2-E5AB-03B4-7CEA194EBCEE}"/>
              </a:ext>
            </a:extLst>
          </p:cNvPr>
          <p:cNvGrpSpPr/>
          <p:nvPr/>
        </p:nvGrpSpPr>
        <p:grpSpPr>
          <a:xfrm>
            <a:off x="6899465" y="2510475"/>
            <a:ext cx="2418119" cy="1970311"/>
            <a:chOff x="5164783" y="4464138"/>
            <a:chExt cx="2418119" cy="197031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FCBE8E9-52A4-6219-3C79-58EAEC140194}"/>
                </a:ext>
              </a:extLst>
            </p:cNvPr>
            <p:cNvGrpSpPr/>
            <p:nvPr/>
          </p:nvGrpSpPr>
          <p:grpSpPr>
            <a:xfrm>
              <a:off x="5164783" y="4464138"/>
              <a:ext cx="2418119" cy="1970311"/>
              <a:chOff x="489857" y="2558142"/>
              <a:chExt cx="2057400" cy="1970311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B07DF681-1CAF-C7B2-BE07-9FEA198656CC}"/>
                  </a:ext>
                </a:extLst>
              </p:cNvPr>
              <p:cNvSpPr/>
              <p:nvPr/>
            </p:nvSpPr>
            <p:spPr>
              <a:xfrm>
                <a:off x="489857" y="2558142"/>
                <a:ext cx="2057400" cy="1970311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36C0690-231E-146A-5878-7F07777E4EF9}"/>
                  </a:ext>
                </a:extLst>
              </p:cNvPr>
              <p:cNvSpPr txBox="1"/>
              <p:nvPr/>
            </p:nvSpPr>
            <p:spPr>
              <a:xfrm>
                <a:off x="524982" y="2682643"/>
                <a:ext cx="473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en-US"/>
              </a:p>
            </p:txBody>
          </p: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315CAC5-5055-66B8-57F0-E33EBBC92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2238" y="5106088"/>
              <a:ext cx="1153886" cy="1153886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DCFEF5C-A2D8-619D-C6F7-985B5335FD0B}"/>
                </a:ext>
              </a:extLst>
            </p:cNvPr>
            <p:cNvSpPr txBox="1"/>
            <p:nvPr/>
          </p:nvSpPr>
          <p:spPr>
            <a:xfrm>
              <a:off x="5421402" y="4675877"/>
              <a:ext cx="1904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/>
                <a:t>Thanh toán QR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936467-F423-A6CC-3A17-3C5B9FB30005}"/>
              </a:ext>
            </a:extLst>
          </p:cNvPr>
          <p:cNvGrpSpPr/>
          <p:nvPr/>
        </p:nvGrpSpPr>
        <p:grpSpPr>
          <a:xfrm>
            <a:off x="8159610" y="2543058"/>
            <a:ext cx="3953355" cy="1970311"/>
            <a:chOff x="7835910" y="4528432"/>
            <a:chExt cx="3953355" cy="1970311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EA5D437-5380-CA80-818F-38ACD92EAC85}"/>
                </a:ext>
              </a:extLst>
            </p:cNvPr>
            <p:cNvGrpSpPr/>
            <p:nvPr/>
          </p:nvGrpSpPr>
          <p:grpSpPr>
            <a:xfrm>
              <a:off x="7835910" y="4528432"/>
              <a:ext cx="3790216" cy="1970311"/>
              <a:chOff x="524982" y="2622437"/>
              <a:chExt cx="3224817" cy="1970311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5FC51519-5D29-1B64-9C77-E346D1745B22}"/>
                  </a:ext>
                </a:extLst>
              </p:cNvPr>
              <p:cNvSpPr/>
              <p:nvPr/>
            </p:nvSpPr>
            <p:spPr>
              <a:xfrm>
                <a:off x="1692399" y="2622437"/>
                <a:ext cx="2057400" cy="1970311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124F961-1B39-7373-3469-6C14D3418E07}"/>
                  </a:ext>
                </a:extLst>
              </p:cNvPr>
              <p:cNvSpPr txBox="1"/>
              <p:nvPr/>
            </p:nvSpPr>
            <p:spPr>
              <a:xfrm>
                <a:off x="524982" y="2682643"/>
                <a:ext cx="473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en-US"/>
              </a:p>
            </p:txBody>
          </p:sp>
        </p:grp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AD2FF0C-B194-BDE5-71D3-2DE3584AD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27013" y="5369145"/>
              <a:ext cx="1018613" cy="101861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F591F39-F6EC-D9D5-8E2D-F99837696CB1}"/>
                </a:ext>
              </a:extLst>
            </p:cNvPr>
            <p:cNvSpPr txBox="1"/>
            <p:nvPr/>
          </p:nvSpPr>
          <p:spPr>
            <a:xfrm>
              <a:off x="9288531" y="4611828"/>
              <a:ext cx="25007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/>
                <a:t>Tích điểm, sử dụng điểm qua Zalo OA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95BEEB0-AE8F-93EB-691E-18D2806E3066}"/>
              </a:ext>
            </a:extLst>
          </p:cNvPr>
          <p:cNvGrpSpPr/>
          <p:nvPr/>
        </p:nvGrpSpPr>
        <p:grpSpPr>
          <a:xfrm>
            <a:off x="9538833" y="187161"/>
            <a:ext cx="2418119" cy="1970311"/>
            <a:chOff x="5073395" y="1797137"/>
            <a:chExt cx="2418119" cy="197031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64C5F12-08A4-F906-DAA4-A6CE23770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60857" y="2537316"/>
              <a:ext cx="1155267" cy="1155267"/>
            </a:xfrm>
            <a:prstGeom prst="rect">
              <a:avLst/>
            </a:prstGeom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6CD5482-BF3A-E658-3BA1-CC4B5CC396AF}"/>
                </a:ext>
              </a:extLst>
            </p:cNvPr>
            <p:cNvGrpSpPr/>
            <p:nvPr/>
          </p:nvGrpSpPr>
          <p:grpSpPr>
            <a:xfrm>
              <a:off x="5073395" y="1797137"/>
              <a:ext cx="2418119" cy="1970311"/>
              <a:chOff x="489857" y="2558142"/>
              <a:chExt cx="2057400" cy="1970311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9CC428AE-0DF4-2F0A-EE59-546DC31C8109}"/>
                  </a:ext>
                </a:extLst>
              </p:cNvPr>
              <p:cNvSpPr/>
              <p:nvPr/>
            </p:nvSpPr>
            <p:spPr>
              <a:xfrm>
                <a:off x="489857" y="2558142"/>
                <a:ext cx="2057400" cy="1970311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D77EAA3-4A7D-7ACE-B2BE-420FC6574298}"/>
                  </a:ext>
                </a:extLst>
              </p:cNvPr>
              <p:cNvSpPr txBox="1"/>
              <p:nvPr/>
            </p:nvSpPr>
            <p:spPr>
              <a:xfrm>
                <a:off x="524982" y="2682643"/>
                <a:ext cx="473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1AF947D-B00C-4C6F-6766-D541EC162F60}"/>
                </a:ext>
              </a:extLst>
            </p:cNvPr>
            <p:cNvSpPr txBox="1"/>
            <p:nvPr/>
          </p:nvSpPr>
          <p:spPr>
            <a:xfrm>
              <a:off x="5208071" y="1894208"/>
              <a:ext cx="2192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/>
                <a:t>Quản lý đơn hàng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C0F009C-9EAE-24B7-06D5-D38034E24F58}"/>
              </a:ext>
            </a:extLst>
          </p:cNvPr>
          <p:cNvSpPr txBox="1"/>
          <p:nvPr/>
        </p:nvSpPr>
        <p:spPr>
          <a:xfrm>
            <a:off x="234857" y="1448445"/>
            <a:ext cx="48231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/>
              <a:t>Tìm hiểu được hệ thống quản lý bán hàng.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/>
              <a:t>Tìm hiểu được các công nghệ mới.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/>
              <a:t>Xây dựng hệ thống quản lý việc kinh doanh tại chuỗi nhà hàng “Chay Xanh” giúp tối ưu các quy trình từ đặt bàn đến thanh toán.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/>
              <a:t>Các báo cáo giúp </a:t>
            </a:r>
            <a:r>
              <a:rPr lang="vi-VN"/>
              <a:t>đưa ra quyết định chiến lược và tối ưu hóa marketing, góp phần xây dựng thương hiệu vững mạnh và phù hợp với xu hướng tiêu dùng hiện đại.</a:t>
            </a:r>
            <a:endParaRPr lang="en-US"/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936B8F9D-500E-1ADB-DEEB-CD9BBAADDB42}"/>
              </a:ext>
            </a:extLst>
          </p:cNvPr>
          <p:cNvSpPr/>
          <p:nvPr/>
        </p:nvSpPr>
        <p:spPr>
          <a:xfrm>
            <a:off x="5539807" y="3091546"/>
            <a:ext cx="805543" cy="529904"/>
          </a:xfrm>
          <a:prstGeom prst="rightArrow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0541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FFF6C-97B9-2A75-A9C3-04EE26602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FF689C-E67C-E958-264D-5B9165D2D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2C73E-B3A2-4280-A17F-24317282A06B}" type="slidenum">
              <a:rPr lang="en-IN" smtClean="0"/>
              <a:t>14</a:t>
            </a:fld>
            <a:endParaRPr lang="en-IN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8C3B9C5-ED8B-DD07-7199-56E3BF670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35A43D-FAF4-17AD-D0F2-E5B32712E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603" y="18694"/>
            <a:ext cx="8904405" cy="319785"/>
          </a:xfrm>
        </p:spPr>
        <p:txBody>
          <a:bodyPr>
            <a:noAutofit/>
          </a:bodyPr>
          <a:lstStyle/>
          <a:p>
            <a:r>
              <a:rPr lang="en-US" sz="2200">
                <a:latin typeface="+mj-lt"/>
              </a:rPr>
              <a:t>5. Tổng kết</a:t>
            </a:r>
            <a:endParaRPr lang="vi-VN" sz="220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A6BB7-BBAE-7B61-CA31-C48C2D91C6BC}"/>
              </a:ext>
            </a:extLst>
          </p:cNvPr>
          <p:cNvSpPr txBox="1"/>
          <p:nvPr/>
        </p:nvSpPr>
        <p:spPr>
          <a:xfrm>
            <a:off x="303602" y="285028"/>
            <a:ext cx="4714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tx2"/>
                </a:solidFill>
              </a:rPr>
              <a:t>5.2 Hướng phát triển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A336E54-8088-8AD7-8FCC-15699973B9D1}"/>
              </a:ext>
            </a:extLst>
          </p:cNvPr>
          <p:cNvCxnSpPr/>
          <p:nvPr/>
        </p:nvCxnSpPr>
        <p:spPr>
          <a:xfrm>
            <a:off x="411480" y="623582"/>
            <a:ext cx="1828800" cy="0"/>
          </a:xfrm>
          <a:prstGeom prst="line">
            <a:avLst/>
          </a:prstGeom>
          <a:ln w="38100">
            <a:gradFill flip="none" rotWithShape="1">
              <a:gsLst>
                <a:gs pos="20000">
                  <a:schemeClr val="tx1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B9E458-CC51-6137-85C2-0C1F39269A9F}"/>
              </a:ext>
            </a:extLst>
          </p:cNvPr>
          <p:cNvSpPr txBox="1"/>
          <p:nvPr/>
        </p:nvSpPr>
        <p:spPr>
          <a:xfrm>
            <a:off x="330816" y="1075650"/>
            <a:ext cx="6134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/>
              <a:t>Ứng dụng trí tuệ nhân tạo để phân tích dữ liệu bán hàng, dự báo xu hướng tiêu dùng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B2FB1C-8F6A-F4A5-ED48-AC2E50B94D05}"/>
              </a:ext>
            </a:extLst>
          </p:cNvPr>
          <p:cNvSpPr txBox="1"/>
          <p:nvPr/>
        </p:nvSpPr>
        <p:spPr>
          <a:xfrm>
            <a:off x="330816" y="1913850"/>
            <a:ext cx="6134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Phát triển ứng dụng di động cho khách hàng dễ dàng đặt món, thanh toán và tích điểm.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F589F-53FA-A4F3-DBF1-0223AC94E078}"/>
              </a:ext>
            </a:extLst>
          </p:cNvPr>
          <p:cNvSpPr txBox="1"/>
          <p:nvPr/>
        </p:nvSpPr>
        <p:spPr>
          <a:xfrm>
            <a:off x="303602" y="2871793"/>
            <a:ext cx="6134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/>
              <a:t>Cải tiến hệ thống khách hàng trung thành với chương trình khuyến mãi và thưởng điểm theo cấp độ khách hàng.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235D15-A7C0-D156-3785-D1C33FAEAAC7}"/>
              </a:ext>
            </a:extLst>
          </p:cNvPr>
          <p:cNvSpPr txBox="1"/>
          <p:nvPr/>
        </p:nvSpPr>
        <p:spPr>
          <a:xfrm>
            <a:off x="303602" y="3709993"/>
            <a:ext cx="6134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vi-VN"/>
              <a:t>Mở rộng các phương thức thanh toán hiện đại như ví điện tử và thanh toán không chạm.</a:t>
            </a:r>
            <a:endParaRPr lang="en-US"/>
          </a:p>
        </p:txBody>
      </p:sp>
      <p:pic>
        <p:nvPicPr>
          <p:cNvPr id="5122" name="Picture 2" descr="GỢI Ý VIẾT ĐOẠN VĂN CHỦ ĐỀ: TRÍ TUỆ NHÂN TẠO ĐEM ĐẾN NHỮNG TÍCH CỰC VÀ HEC  - Hoan English - Luyện thi tiếng Anh chuyên sâu">
            <a:extLst>
              <a:ext uri="{FF2B5EF4-FFF2-40B4-BE49-F238E27FC236}">
                <a16:creationId xmlns:a16="http://schemas.microsoft.com/office/drawing/2014/main" id="{FEF07EB0-1AF3-7660-7C5B-316E384A8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978" y="397400"/>
            <a:ext cx="2966621" cy="166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HIẾT KẾ VÀ PHÁT TRIỂN ỨNG DỤNG DI ĐỘNG">
            <a:extLst>
              <a:ext uri="{FF2B5EF4-FFF2-40B4-BE49-F238E27FC236}">
                <a16:creationId xmlns:a16="http://schemas.microsoft.com/office/drawing/2014/main" id="{D814FDD7-D8B7-D13D-B358-7EFE30788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72"/>
          <a:stretch/>
        </p:blipFill>
        <p:spPr bwMode="auto">
          <a:xfrm>
            <a:off x="9538030" y="1772339"/>
            <a:ext cx="2458842" cy="219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Thanh toán không chạm - Tương lai của thanh toán số tại Việt Nam |  Techcombank">
            <a:extLst>
              <a:ext uri="{FF2B5EF4-FFF2-40B4-BE49-F238E27FC236}">
                <a16:creationId xmlns:a16="http://schemas.microsoft.com/office/drawing/2014/main" id="{303E7A30-2B19-9CCA-EE7C-DB4E7D6B8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978" y="3518124"/>
            <a:ext cx="3429000" cy="243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42237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D1D6EAF-684D-FE8E-4C1E-315D81F73F47}"/>
              </a:ext>
            </a:extLst>
          </p:cNvPr>
          <p:cNvGrpSpPr/>
          <p:nvPr/>
        </p:nvGrpSpPr>
        <p:grpSpPr>
          <a:xfrm>
            <a:off x="136072" y="819721"/>
            <a:ext cx="11560628" cy="2971800"/>
            <a:chOff x="315685" y="1415143"/>
            <a:chExt cx="11560628" cy="297180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57B08D1-B66F-D3D0-AA6A-9D5F94C5049C}"/>
                </a:ext>
              </a:extLst>
            </p:cNvPr>
            <p:cNvSpPr txBox="1"/>
            <p:nvPr/>
          </p:nvSpPr>
          <p:spPr>
            <a:xfrm>
              <a:off x="674913" y="2039425"/>
              <a:ext cx="1084217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/>
                <a:t>XIN CẢM ƠN SỰ THEO DÕI CỦA QUÝ THẦY CÔ !!!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C11B71C-F63C-5F43-4451-3D5321F8B659}"/>
                </a:ext>
              </a:extLst>
            </p:cNvPr>
            <p:cNvSpPr/>
            <p:nvPr/>
          </p:nvSpPr>
          <p:spPr>
            <a:xfrm>
              <a:off x="315685" y="1415143"/>
              <a:ext cx="11560628" cy="2971800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43E7A50-7A25-16EB-DD31-CE4991188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46" y="4185974"/>
            <a:ext cx="2305969" cy="23059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810C11-0DE8-11F7-7E5B-145D14303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377" y="4185975"/>
            <a:ext cx="2305969" cy="230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349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4">
            <a:extLst>
              <a:ext uri="{FF2B5EF4-FFF2-40B4-BE49-F238E27FC236}">
                <a16:creationId xmlns:a16="http://schemas.microsoft.com/office/drawing/2014/main" id="{626DC73E-8811-FC38-26D6-96E252E1A8DA}"/>
              </a:ext>
            </a:extLst>
          </p:cNvPr>
          <p:cNvSpPr/>
          <p:nvPr/>
        </p:nvSpPr>
        <p:spPr>
          <a:xfrm>
            <a:off x="1199414" y="1550252"/>
            <a:ext cx="10978963" cy="3757496"/>
          </a:xfrm>
          <a:prstGeom prst="rect">
            <a:avLst/>
          </a:prstGeom>
          <a:solidFill>
            <a:srgbClr val="01596F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Rectangle 81">
            <a:extLst>
              <a:ext uri="{FF2B5EF4-FFF2-40B4-BE49-F238E27FC236}">
                <a16:creationId xmlns:a16="http://schemas.microsoft.com/office/drawing/2014/main" id="{4ACF112A-316D-4A3A-A6D2-87E90CEEFC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6400800" cy="747712"/>
          </a:xfrm>
        </p:spPr>
        <p:txBody>
          <a:bodyPr/>
          <a:lstStyle/>
          <a:p>
            <a:r>
              <a:rPr lang="en-US"/>
              <a:t>Nội dung báo cáo</a:t>
            </a:r>
            <a:endParaRPr 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0E49D-B62F-472B-B925-F8930FEB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377" rtl="0" eaLnBrk="1" latinLnBrk="0" hangingPunct="1">
              <a:defRPr sz="800" b="1" kern="1200">
                <a:solidFill>
                  <a:srgbClr val="6B6B6B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82C73E-B3A2-4280-A17F-24317282A06B}" type="slidenum">
              <a:rPr lang="en-IN" smtClean="0">
                <a:latin typeface="Myriad Pro" panose="020B0503030403020204" pitchFamily="34" charset="0"/>
              </a:rPr>
              <a:pPr/>
              <a:t>2</a:t>
            </a:fld>
            <a:endParaRPr lang="en-IN">
              <a:latin typeface="Myriad Pro" panose="020B0503030403020204" pitchFamily="34" charset="0"/>
            </a:endParaRPr>
          </a:p>
        </p:txBody>
      </p:sp>
      <p:sp>
        <p:nvSpPr>
          <p:cNvPr id="3" name="Text Box 20">
            <a:extLst>
              <a:ext uri="{FF2B5EF4-FFF2-40B4-BE49-F238E27FC236}">
                <a16:creationId xmlns:a16="http://schemas.microsoft.com/office/drawing/2014/main" id="{EDB822A4-B0F6-F143-B6E1-4AAC82C58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8290" y="1793908"/>
            <a:ext cx="5943600" cy="2785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sz="2500" err="1">
                <a:solidFill>
                  <a:schemeClr val="bg1"/>
                </a:solidFill>
                <a:latin typeface="Myriad Pro" panose="020B0503030403020204" pitchFamily="34" charset="0"/>
              </a:rPr>
              <a:t>Tổng</a:t>
            </a:r>
            <a:r>
              <a:rPr lang="en-US" sz="2500">
                <a:solidFill>
                  <a:schemeClr val="bg1"/>
                </a:solidFill>
                <a:latin typeface="Myriad Pro" panose="020B0503030403020204" pitchFamily="34" charset="0"/>
              </a:rPr>
              <a:t> quan đề tài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sz="2500">
                <a:solidFill>
                  <a:schemeClr val="bg1"/>
                </a:solidFill>
                <a:latin typeface="Myriad Pro" panose="020B0503030403020204" pitchFamily="34" charset="0"/>
              </a:rPr>
              <a:t>Cơ sở nghiên cứu lý thuyết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sz="2500">
                <a:solidFill>
                  <a:schemeClr val="bg1"/>
                </a:solidFill>
                <a:latin typeface="Myriad Pro" panose="020B0503030403020204" pitchFamily="34" charset="0"/>
              </a:rPr>
              <a:t>Phân tích và thiết kế hệ thống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sz="2500">
                <a:solidFill>
                  <a:schemeClr val="bg1"/>
                </a:solidFill>
                <a:latin typeface="Myriad Pro" panose="020B0503030403020204" pitchFamily="34" charset="0"/>
              </a:rPr>
              <a:t>Hiện thực hệ thống</a:t>
            </a: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sz="2500">
                <a:solidFill>
                  <a:schemeClr val="bg1"/>
                </a:solidFill>
                <a:latin typeface="Myriad Pro" panose="020B0503030403020204" pitchFamily="34" charset="0"/>
              </a:rPr>
              <a:t>Tổng kết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20ACB7E1-7E64-D67C-076E-70ED658DF5C8}"/>
              </a:ext>
            </a:extLst>
          </p:cNvPr>
          <p:cNvGrpSpPr>
            <a:grpSpLocks noChangeAspect="1"/>
          </p:cNvGrpSpPr>
          <p:nvPr/>
        </p:nvGrpSpPr>
        <p:grpSpPr>
          <a:xfrm>
            <a:off x="6537684" y="0"/>
            <a:ext cx="5654316" cy="6760673"/>
            <a:chOff x="0" y="0"/>
            <a:chExt cx="8603361" cy="10286746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3E63F7D-DCFA-C018-3C7C-5A8F82A9DAC0}"/>
                </a:ext>
              </a:extLst>
            </p:cNvPr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28801" r="-505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80A8C4AC-0413-EFA5-5750-B60BC63804D1}"/>
              </a:ext>
            </a:extLst>
          </p:cNvPr>
          <p:cNvGrpSpPr>
            <a:grpSpLocks noChangeAspect="1"/>
          </p:cNvGrpSpPr>
          <p:nvPr/>
        </p:nvGrpSpPr>
        <p:grpSpPr>
          <a:xfrm>
            <a:off x="6537684" y="-84"/>
            <a:ext cx="5654316" cy="6760673"/>
            <a:chOff x="0" y="0"/>
            <a:chExt cx="8603361" cy="10286746"/>
          </a:xfrm>
          <a:solidFill>
            <a:schemeClr val="accent5">
              <a:lumMod val="50000"/>
              <a:alpha val="63000"/>
            </a:schemeClr>
          </a:solidFill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6F65EBE3-F7E3-B026-7867-2825134554F0}"/>
                </a:ext>
              </a:extLst>
            </p:cNvPr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404011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D4C57-C80B-3CEB-C0BB-6FDC7C218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8E9E874F-C5AD-49EB-33A7-B71E93F58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232" y="214637"/>
            <a:ext cx="8904405" cy="319785"/>
          </a:xfrm>
        </p:spPr>
        <p:txBody>
          <a:bodyPr>
            <a:normAutofit fontScale="90000"/>
          </a:bodyPr>
          <a:lstStyle/>
          <a:p>
            <a:r>
              <a:rPr lang="en-US"/>
              <a:t>1. Tổng quan đề tài</a:t>
            </a:r>
            <a:endParaRPr lang="vi-VN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597D32-310A-1F8E-9830-CAC667C67649}"/>
              </a:ext>
            </a:extLst>
          </p:cNvPr>
          <p:cNvSpPr txBox="1"/>
          <p:nvPr/>
        </p:nvSpPr>
        <p:spPr>
          <a:xfrm>
            <a:off x="434232" y="480971"/>
            <a:ext cx="4182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latin typeface="+mj-lt"/>
              </a:rPr>
              <a:t> Lý do chọn đề tài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89DC6E6-52A7-D31B-E630-E8DE16A46941}"/>
              </a:ext>
            </a:extLst>
          </p:cNvPr>
          <p:cNvCxnSpPr/>
          <p:nvPr/>
        </p:nvCxnSpPr>
        <p:spPr>
          <a:xfrm>
            <a:off x="542109" y="819525"/>
            <a:ext cx="1828800" cy="0"/>
          </a:xfrm>
          <a:prstGeom prst="line">
            <a:avLst/>
          </a:prstGeom>
          <a:ln w="38100">
            <a:gradFill flip="none" rotWithShape="1">
              <a:gsLst>
                <a:gs pos="20000">
                  <a:schemeClr val="tx1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54B1CB3-01C0-6837-4206-0ECD52E5A4EA}"/>
              </a:ext>
            </a:extLst>
          </p:cNvPr>
          <p:cNvSpPr txBox="1"/>
          <p:nvPr/>
        </p:nvSpPr>
        <p:spPr>
          <a:xfrm>
            <a:off x="434232" y="936220"/>
            <a:ext cx="10941339" cy="1673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/>
              <a:t>Nâng cao hiệu quả quản lý việc kinh doanh nhiều chi nhánh tại chuỗi nhà hàng “Chay Xanh”.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/>
              <a:t>Giải quyết vấn đề đặt bàn, thanh toán, tích điểm đồng bộ và linh hoạt giữa các chi nhánh với nhau.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/>
              <a:t>Hỗ trợ tối ưu quy trình bán hàng, tiết kiệm thời gian và chi phí.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2697D0-6436-C84B-9EFC-B0686AAD7E6A}"/>
              </a:ext>
            </a:extLst>
          </p:cNvPr>
          <p:cNvSpPr txBox="1"/>
          <p:nvPr/>
        </p:nvSpPr>
        <p:spPr>
          <a:xfrm>
            <a:off x="1678834" y="5921780"/>
            <a:ext cx="99507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“Xây dựng hệ thống quản lý việc kinh doanh tại chuỗi nhà hàng “Chay Xanh”</a:t>
            </a:r>
            <a:endParaRPr lang="en-US" sz="200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67A941-8F65-754E-5912-D8808243B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8" y="3429000"/>
            <a:ext cx="1698172" cy="16981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414CAC-E0EB-21BC-27B7-98B2A2717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3429000"/>
            <a:ext cx="1698172" cy="1698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6F7CC-7547-AC33-FC7B-B2333E979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038" y="3467240"/>
            <a:ext cx="1698171" cy="1698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AB1059-8418-3E5C-BC0F-EFD5560065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1943" y="3599542"/>
            <a:ext cx="1527630" cy="1527630"/>
          </a:xfrm>
          <a:prstGeom prst="rect">
            <a:avLst/>
          </a:prstGeom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1852FBC-2B3C-2735-8EA0-64A88831F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1160" y="6626466"/>
            <a:ext cx="531425" cy="365125"/>
          </a:xfrm>
        </p:spPr>
        <p:txBody>
          <a:bodyPr/>
          <a:lstStyle/>
          <a:p>
            <a:fld id="{FC82C73E-B3A2-4280-A17F-24317282A06B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66523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8B2CB-7D38-F7A6-0F7D-4C12C4600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D680C6-9072-18AE-ADFE-26B29D24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232" y="214637"/>
            <a:ext cx="8904405" cy="319785"/>
          </a:xfrm>
        </p:spPr>
        <p:txBody>
          <a:bodyPr>
            <a:normAutofit fontScale="90000"/>
          </a:bodyPr>
          <a:lstStyle/>
          <a:p>
            <a:r>
              <a:rPr lang="en-US"/>
              <a:t>1. Tổng quan đề tài</a:t>
            </a:r>
            <a:endParaRPr lang="vi-VN">
              <a:latin typeface="+mj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A7C5B8-27FE-8782-6051-723DF04174C0}"/>
              </a:ext>
            </a:extLst>
          </p:cNvPr>
          <p:cNvCxnSpPr/>
          <p:nvPr/>
        </p:nvCxnSpPr>
        <p:spPr>
          <a:xfrm>
            <a:off x="542109" y="819525"/>
            <a:ext cx="1828800" cy="0"/>
          </a:xfrm>
          <a:prstGeom prst="line">
            <a:avLst/>
          </a:prstGeom>
          <a:ln w="38100">
            <a:gradFill flip="none" rotWithShape="1">
              <a:gsLst>
                <a:gs pos="20000">
                  <a:schemeClr val="tx1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04871BE-7EF5-C670-792A-BBBDACDA4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982070"/>
              </p:ext>
            </p:extLst>
          </p:nvPr>
        </p:nvGraphicFramePr>
        <p:xfrm>
          <a:off x="277586" y="1268478"/>
          <a:ext cx="11636828" cy="4597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18414">
                  <a:extLst>
                    <a:ext uri="{9D8B030D-6E8A-4147-A177-3AD203B41FA5}">
                      <a16:colId xmlns:a16="http://schemas.microsoft.com/office/drawing/2014/main" val="944978854"/>
                    </a:ext>
                  </a:extLst>
                </a:gridCol>
                <a:gridCol w="5818414">
                  <a:extLst>
                    <a:ext uri="{9D8B030D-6E8A-4147-A177-3AD203B41FA5}">
                      <a16:colId xmlns:a16="http://schemas.microsoft.com/office/drawing/2014/main" val="904804041"/>
                    </a:ext>
                  </a:extLst>
                </a:gridCol>
              </a:tblGrid>
              <a:tr h="482252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2"/>
                          </a:solidFill>
                        </a:rPr>
                        <a:t>      Phạm vi nghiên cứu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2"/>
                          </a:solidFill>
                        </a:rPr>
                        <a:t>           Đối tượng nghiên cứu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7656682"/>
                  </a:ext>
                </a:extLst>
              </a:tr>
              <a:tr h="4115250"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800" b="1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800" b="1"/>
                        <a:t>Nội dung: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800"/>
                        <a:t>X</a:t>
                      </a:r>
                      <a:r>
                        <a:rPr lang="vi-VN" sz="1800"/>
                        <a:t>ử lý đơn hàng, thanh toán, giao dịch tại quầy.</a:t>
                      </a:r>
                      <a:endParaRPr lang="en-US" sz="1800"/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800"/>
                        <a:t>Xử lý chuyển đặt chỗ giữa các chuỗi.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800"/>
                        <a:t>T</a:t>
                      </a:r>
                      <a:r>
                        <a:rPr lang="vi-VN" sz="1800"/>
                        <a:t>ích điểm, chăm sóc khách hàng</a:t>
                      </a:r>
                      <a:r>
                        <a:rPr lang="en-US" sz="1800"/>
                        <a:t>.</a:t>
                      </a:r>
                    </a:p>
                    <a:p>
                      <a:pPr marL="285750" indent="-28575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sz="1800"/>
                        <a:t>T</a:t>
                      </a:r>
                      <a:r>
                        <a:rPr lang="vi-VN" sz="1800"/>
                        <a:t>hiết kế chỉ số phù hợp để theo dõi tài chính và hiệu suất.</a:t>
                      </a:r>
                      <a:endParaRPr lang="en-US" sz="1800"/>
                    </a:p>
                    <a:p>
                      <a:pPr marL="285750" indent="-285750">
                        <a:buFontTx/>
                        <a:buChar char="-"/>
                      </a:pPr>
                      <a:endParaRPr lang="en-US" sz="1800" b="1"/>
                    </a:p>
                    <a:p>
                      <a:endParaRPr lang="en-US" sz="180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US" sz="1800" b="1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vi-VN" sz="1800" b="1"/>
                        <a:t>Quản trị viên:</a:t>
                      </a:r>
                      <a:r>
                        <a:rPr lang="vi-VN" sz="1800"/>
                        <a:t> Giám sát, điều hành hệ thống, đảm bảo vận hành hiệu quả.</a:t>
                      </a:r>
                      <a:endParaRPr lang="en-US" sz="180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vi-VN" sz="1800" b="1"/>
                        <a:t>Cửa hàng trưởng:</a:t>
                      </a:r>
                      <a:r>
                        <a:rPr lang="vi-VN" sz="1800"/>
                        <a:t> Quản lý chi nhánh, phối hợp nhân viên, xử lý tình huống.</a:t>
                      </a:r>
                      <a:endParaRPr lang="en-US" sz="180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vi-VN" sz="1800" b="1"/>
                        <a:t>Nhân viên:</a:t>
                      </a:r>
                      <a:r>
                        <a:rPr lang="vi-VN" sz="1800"/>
                        <a:t> Sử dụng hệ thống để xử lý đơn hàng, đặt bàn, phục vụ khách.</a:t>
                      </a:r>
                      <a:endParaRPr lang="en-US" sz="1800"/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vi-VN" sz="1800" b="1"/>
                        <a:t>Khách hàng:</a:t>
                      </a:r>
                      <a:r>
                        <a:rPr lang="vi-VN" sz="1800"/>
                        <a:t> Người dùng cuối, tham gia đặt bàn, chọn món, thanh toán.</a:t>
                      </a:r>
                      <a:endParaRPr lang="en-US" sz="180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4347105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9880036B-9554-9C7B-4607-56A6E3DAD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886" y="1170507"/>
            <a:ext cx="566057" cy="5660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689608-F79A-89C1-E40E-2FC9CD34E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509" y="1100042"/>
            <a:ext cx="653143" cy="653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2E6241-7148-168F-599F-8EF7C7748412}"/>
              </a:ext>
            </a:extLst>
          </p:cNvPr>
          <p:cNvSpPr txBox="1"/>
          <p:nvPr/>
        </p:nvSpPr>
        <p:spPr>
          <a:xfrm>
            <a:off x="434232" y="480971"/>
            <a:ext cx="4182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latin typeface="+mj-lt"/>
              </a:rPr>
              <a:t>Phạm vi và đối tượng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EC383AB2-3056-9516-E116-7133F92B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1160" y="6626466"/>
            <a:ext cx="531425" cy="365125"/>
          </a:xfrm>
        </p:spPr>
        <p:txBody>
          <a:bodyPr/>
          <a:lstStyle/>
          <a:p>
            <a:fld id="{FC82C73E-B3A2-4280-A17F-24317282A06B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803222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E9869-0893-E4C6-0AA8-17FA7CAEE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2CAD02EF-7518-4B31-7E40-EE9EBF967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0AB83610-7F3A-86E3-A7E4-DAA0A98DF28B}"/>
              </a:ext>
            </a:extLst>
          </p:cNvPr>
          <p:cNvSpPr txBox="1">
            <a:spLocks/>
          </p:cNvSpPr>
          <p:nvPr/>
        </p:nvSpPr>
        <p:spPr>
          <a:xfrm>
            <a:off x="11775609" y="7482167"/>
            <a:ext cx="481741" cy="3309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82C73E-B3A2-4280-A17F-24317282A06B}" type="slidenum">
              <a:rPr lang="en-IN" smtClean="0"/>
              <a:pPr/>
              <a:t>5</a:t>
            </a:fld>
            <a:endParaRPr lang="en-IN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C93E270-FABE-B11C-27B9-C14339A0C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232" y="214637"/>
            <a:ext cx="8904405" cy="319785"/>
          </a:xfrm>
        </p:spPr>
        <p:txBody>
          <a:bodyPr>
            <a:normAutofit fontScale="90000"/>
          </a:bodyPr>
          <a:lstStyle/>
          <a:p>
            <a:r>
              <a:rPr lang="en-US">
                <a:latin typeface="+mj-lt"/>
              </a:rPr>
              <a:t>2. Cơ sở nghiên cứu lý thuyết</a:t>
            </a:r>
            <a:endParaRPr lang="vi-VN">
              <a:latin typeface="+mj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14C8CBD-8269-DC29-36BE-1257186EB60A}"/>
              </a:ext>
            </a:extLst>
          </p:cNvPr>
          <p:cNvCxnSpPr/>
          <p:nvPr/>
        </p:nvCxnSpPr>
        <p:spPr>
          <a:xfrm>
            <a:off x="537449" y="850303"/>
            <a:ext cx="1828800" cy="0"/>
          </a:xfrm>
          <a:prstGeom prst="line">
            <a:avLst/>
          </a:prstGeom>
          <a:ln w="38100">
            <a:gradFill flip="none" rotWithShape="1">
              <a:gsLst>
                <a:gs pos="20000">
                  <a:schemeClr val="tx1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7" name="Picture 15" descr="10 Best Practices to Secure Your Node.js Application in Production | by  Afser Ali | Medium">
            <a:extLst>
              <a:ext uri="{FF2B5EF4-FFF2-40B4-BE49-F238E27FC236}">
                <a16:creationId xmlns:a16="http://schemas.microsoft.com/office/drawing/2014/main" id="{6863C159-282C-56F4-DE6E-1E283ADA4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83" y="2160216"/>
            <a:ext cx="2537568" cy="253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702D451-7666-1608-C3C3-07EF9BF2B0BB}"/>
              </a:ext>
            </a:extLst>
          </p:cNvPr>
          <p:cNvSpPr txBox="1"/>
          <p:nvPr/>
        </p:nvSpPr>
        <p:spPr>
          <a:xfrm>
            <a:off x="5192474" y="191607"/>
            <a:ext cx="69995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+mj-lt"/>
              </a:rPr>
              <a:t>Các thành phần chính: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V8 JavaScript Engine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</a:t>
            </a:r>
            <a:r>
              <a:rPr lang="en-US" sz="1600">
                <a:latin typeface="+mj-lt"/>
              </a:rPr>
              <a:t>Engine của Google Chrome, biên dịch và thực thi mã JavaScript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vi-VN" sz="1600" b="1">
                <a:latin typeface="+mj-lt"/>
              </a:rPr>
              <a:t>Node Package Manager (NPM)</a:t>
            </a:r>
            <a:r>
              <a:rPr lang="vi-VN" sz="1600">
                <a:latin typeface="+mj-lt"/>
              </a:rPr>
              <a:t>: Quản lý và cài đặt thư viện cho Node.js.</a:t>
            </a:r>
            <a:r>
              <a:rPr lang="vi-VN" sz="1600" b="1">
                <a:latin typeface="+mj-lt"/>
              </a:rPr>
              <a:t> </a:t>
            </a:r>
            <a:endParaRPr lang="en-US" sz="1600" b="1"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vi-VN" sz="1600" b="1">
                <a:latin typeface="+mj-lt"/>
              </a:rPr>
              <a:t>Event Loop</a:t>
            </a:r>
            <a:r>
              <a:rPr lang="vi-VN" sz="1600">
                <a:latin typeface="+mj-lt"/>
              </a:rPr>
              <a:t>: Cơ chế xử lý bất đồng bộ, cho phép xử lý hàng triệu kết nối đồng thời.</a:t>
            </a:r>
            <a:endParaRPr lang="en-US" sz="1600"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vi-VN" sz="1600" b="1">
                <a:latin typeface="+mj-lt"/>
              </a:rPr>
              <a:t>Libuv</a:t>
            </a:r>
            <a:r>
              <a:rPr lang="vi-VN" sz="1600">
                <a:latin typeface="+mj-lt"/>
              </a:rPr>
              <a:t>: Thư viện hỗ trợ xử lý các tác vụ I/O bất đồng bộ, giúp Node.js hoạt động hiệu quả.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en-US" sz="1600">
              <a:latin typeface="+mj-lt"/>
            </a:endParaRPr>
          </a:p>
          <a:p>
            <a:endParaRPr lang="en-US" sz="1600">
              <a:latin typeface="+mj-lt"/>
            </a:endParaRPr>
          </a:p>
          <a:p>
            <a:endParaRPr lang="en-US" sz="1600">
              <a:latin typeface="+mj-lt"/>
            </a:endParaRPr>
          </a:p>
        </p:txBody>
      </p:sp>
      <p:grpSp>
        <p:nvGrpSpPr>
          <p:cNvPr id="3082" name="Group 3081">
            <a:extLst>
              <a:ext uri="{FF2B5EF4-FFF2-40B4-BE49-F238E27FC236}">
                <a16:creationId xmlns:a16="http://schemas.microsoft.com/office/drawing/2014/main" id="{DEBBCA67-5F88-C121-411F-9A5244C349B4}"/>
              </a:ext>
            </a:extLst>
          </p:cNvPr>
          <p:cNvGrpSpPr/>
          <p:nvPr/>
        </p:nvGrpSpPr>
        <p:grpSpPr>
          <a:xfrm>
            <a:off x="5061839" y="4922822"/>
            <a:ext cx="6999515" cy="1454208"/>
            <a:chOff x="4910566" y="5174851"/>
            <a:chExt cx="6999515" cy="1688957"/>
          </a:xfrm>
        </p:grpSpPr>
        <p:sp>
          <p:nvSpPr>
            <p:cNvPr id="3080" name="Rectangle: Rounded Corners 3079">
              <a:extLst>
                <a:ext uri="{FF2B5EF4-FFF2-40B4-BE49-F238E27FC236}">
                  <a16:creationId xmlns:a16="http://schemas.microsoft.com/office/drawing/2014/main" id="{33DFADF8-28CF-4F30-5849-98110ECBC752}"/>
                </a:ext>
              </a:extLst>
            </p:cNvPr>
            <p:cNvSpPr/>
            <p:nvPr/>
          </p:nvSpPr>
          <p:spPr>
            <a:xfrm>
              <a:off x="4910566" y="5174851"/>
              <a:ext cx="6999515" cy="156304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4" name="TextBox 3073">
              <a:extLst>
                <a:ext uri="{FF2B5EF4-FFF2-40B4-BE49-F238E27FC236}">
                  <a16:creationId xmlns:a16="http://schemas.microsoft.com/office/drawing/2014/main" id="{E92CBE04-AACF-B084-7793-8F89D5831EA7}"/>
                </a:ext>
              </a:extLst>
            </p:cNvPr>
            <p:cNvSpPr txBox="1"/>
            <p:nvPr/>
          </p:nvSpPr>
          <p:spPr>
            <a:xfrm>
              <a:off x="5061839" y="5294148"/>
              <a:ext cx="5465086" cy="1569660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Nhược điểm 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US" altLang="en-US" sz="16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Không phù hợp cho tác vụ CPU-intensive</a:t>
              </a: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 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Mã nguồn có thể phức tạp và dễ gây lỗi khi ứng dụng lớn. 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Một số gói có thể không được duy trì hoặc không ổn định.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  <a:p>
              <a:endParaRPr lang="en-US" sz="1600">
                <a:latin typeface="+mj-lt"/>
              </a:endParaRPr>
            </a:p>
          </p:txBody>
        </p:sp>
      </p:grpSp>
      <p:sp>
        <p:nvSpPr>
          <p:cNvPr id="3075" name="Rectangle: Rounded Corners 3074">
            <a:extLst>
              <a:ext uri="{FF2B5EF4-FFF2-40B4-BE49-F238E27FC236}">
                <a16:creationId xmlns:a16="http://schemas.microsoft.com/office/drawing/2014/main" id="{63AB2B9B-4CB1-E1A7-6C15-8025984970D7}"/>
              </a:ext>
            </a:extLst>
          </p:cNvPr>
          <p:cNvSpPr/>
          <p:nvPr/>
        </p:nvSpPr>
        <p:spPr>
          <a:xfrm>
            <a:off x="5061839" y="103616"/>
            <a:ext cx="6999515" cy="2247697"/>
          </a:xfrm>
          <a:prstGeom prst="round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B2F3BC33-47E7-0809-E07C-90B75A275638}"/>
              </a:ext>
            </a:extLst>
          </p:cNvPr>
          <p:cNvGrpSpPr/>
          <p:nvPr/>
        </p:nvGrpSpPr>
        <p:grpSpPr>
          <a:xfrm>
            <a:off x="5061839" y="2708236"/>
            <a:ext cx="6999515" cy="1914982"/>
            <a:chOff x="5066559" y="2530163"/>
            <a:chExt cx="6999515" cy="2537567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1FB1FC1-9150-9643-68CF-6C6A65D034C9}"/>
                </a:ext>
              </a:extLst>
            </p:cNvPr>
            <p:cNvSpPr txBox="1"/>
            <p:nvPr/>
          </p:nvSpPr>
          <p:spPr>
            <a:xfrm>
              <a:off x="5333932" y="2698345"/>
              <a:ext cx="657614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altLang="en-US" sz="1600" b="1">
                  <a:latin typeface="+mj-lt"/>
                </a:rPr>
                <a:t>Ưu điểm</a:t>
              </a:r>
              <a:endPara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US" altLang="en-US" sz="16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Hiệu suất cao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US" altLang="en-US" sz="16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Khả năng mở rộng: Xử lý hàng nghìn kết nối đồng thời, lý tưởng cho ứng dụng thời gian thực.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US" altLang="en-US" sz="16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Dễ dàng sử dụng JavaScript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US" altLang="en-US" sz="16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Cộng đồng phát triển mạnh mẽ</a:t>
              </a:r>
            </a:p>
          </p:txBody>
        </p:sp>
        <p:sp>
          <p:nvSpPr>
            <p:cNvPr id="3076" name="Rectangle: Rounded Corners 3075">
              <a:extLst>
                <a:ext uri="{FF2B5EF4-FFF2-40B4-BE49-F238E27FC236}">
                  <a16:creationId xmlns:a16="http://schemas.microsoft.com/office/drawing/2014/main" id="{C2D4EFD4-7732-4D66-32C4-2300CBB54CFB}"/>
                </a:ext>
              </a:extLst>
            </p:cNvPr>
            <p:cNvSpPr/>
            <p:nvPr/>
          </p:nvSpPr>
          <p:spPr>
            <a:xfrm>
              <a:off x="5066559" y="2530163"/>
              <a:ext cx="6999515" cy="2537567"/>
            </a:xfrm>
            <a:prstGeom prst="roundRect">
              <a:avLst/>
            </a:prstGeom>
            <a:noFill/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88" name="Picture 3087">
            <a:extLst>
              <a:ext uri="{FF2B5EF4-FFF2-40B4-BE49-F238E27FC236}">
                <a16:creationId xmlns:a16="http://schemas.microsoft.com/office/drawing/2014/main" id="{C007414B-EE60-0504-463E-926D32BF9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890" y="3228491"/>
            <a:ext cx="827314" cy="827314"/>
          </a:xfrm>
          <a:prstGeom prst="rect">
            <a:avLst/>
          </a:prstGeom>
        </p:spPr>
      </p:pic>
      <p:pic>
        <p:nvPicPr>
          <p:cNvPr id="3090" name="Picture 3089">
            <a:extLst>
              <a:ext uri="{FF2B5EF4-FFF2-40B4-BE49-F238E27FC236}">
                <a16:creationId xmlns:a16="http://schemas.microsoft.com/office/drawing/2014/main" id="{C7E09A75-B043-09E6-7BA6-DC0BA585D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0151">
            <a:off x="4115323" y="5338804"/>
            <a:ext cx="731075" cy="731075"/>
          </a:xfrm>
          <a:prstGeom prst="rect">
            <a:avLst/>
          </a:prstGeom>
        </p:spPr>
      </p:pic>
      <p:sp>
        <p:nvSpPr>
          <p:cNvPr id="3091" name="Rectangle: Rounded Corners 3090">
            <a:extLst>
              <a:ext uri="{FF2B5EF4-FFF2-40B4-BE49-F238E27FC236}">
                <a16:creationId xmlns:a16="http://schemas.microsoft.com/office/drawing/2014/main" id="{6C26E211-AFC2-3AE1-9A8F-FD69683CC801}"/>
              </a:ext>
            </a:extLst>
          </p:cNvPr>
          <p:cNvSpPr/>
          <p:nvPr/>
        </p:nvSpPr>
        <p:spPr>
          <a:xfrm>
            <a:off x="537449" y="2079171"/>
            <a:ext cx="3174580" cy="2836638"/>
          </a:xfrm>
          <a:prstGeom prst="round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2A137D-5509-2441-F832-D05BE4B7438C}"/>
              </a:ext>
            </a:extLst>
          </p:cNvPr>
          <p:cNvSpPr txBox="1"/>
          <p:nvPr/>
        </p:nvSpPr>
        <p:spPr>
          <a:xfrm>
            <a:off x="434232" y="480971"/>
            <a:ext cx="4182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latin typeface="+mj-lt"/>
              </a:rPr>
              <a:t>NodeJS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9BAFB3-654D-55CC-0A45-23B7709C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1160" y="6626466"/>
            <a:ext cx="531425" cy="365125"/>
          </a:xfrm>
        </p:spPr>
        <p:txBody>
          <a:bodyPr/>
          <a:lstStyle/>
          <a:p>
            <a:fld id="{FC82C73E-B3A2-4280-A17F-24317282A06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410561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93273A-9156-6710-C2A5-3DE4CB18C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A7B5B744-5DD1-1E5D-4F57-6FD7C4ECA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5" name="Slide Number Placeholder 2">
            <a:extLst>
              <a:ext uri="{FF2B5EF4-FFF2-40B4-BE49-F238E27FC236}">
                <a16:creationId xmlns:a16="http://schemas.microsoft.com/office/drawing/2014/main" id="{E5C9808F-99CD-B5D6-E458-3AF6F8FE35BA}"/>
              </a:ext>
            </a:extLst>
          </p:cNvPr>
          <p:cNvSpPr txBox="1">
            <a:spLocks/>
          </p:cNvSpPr>
          <p:nvPr/>
        </p:nvSpPr>
        <p:spPr>
          <a:xfrm>
            <a:off x="11775609" y="7482167"/>
            <a:ext cx="481741" cy="3309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82C73E-B3A2-4280-A17F-24317282A06B}" type="slidenum">
              <a:rPr lang="en-IN" smtClean="0"/>
              <a:pPr/>
              <a:t>6</a:t>
            </a:fld>
            <a:endParaRPr lang="en-IN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33FDCEC-76DB-D430-7581-B7B4B383E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232" y="214637"/>
            <a:ext cx="8904405" cy="319785"/>
          </a:xfrm>
        </p:spPr>
        <p:txBody>
          <a:bodyPr>
            <a:normAutofit fontScale="90000"/>
          </a:bodyPr>
          <a:lstStyle/>
          <a:p>
            <a:r>
              <a:rPr lang="en-US">
                <a:latin typeface="+mj-lt"/>
              </a:rPr>
              <a:t>2. Cơ sở nghiên cứu lý thuyết</a:t>
            </a:r>
            <a:endParaRPr lang="vi-VN">
              <a:latin typeface="+mj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35F38-4A6C-AB42-3A71-79D116492735}"/>
              </a:ext>
            </a:extLst>
          </p:cNvPr>
          <p:cNvCxnSpPr/>
          <p:nvPr/>
        </p:nvCxnSpPr>
        <p:spPr>
          <a:xfrm>
            <a:off x="537449" y="850303"/>
            <a:ext cx="1828800" cy="0"/>
          </a:xfrm>
          <a:prstGeom prst="line">
            <a:avLst/>
          </a:prstGeom>
          <a:ln w="38100">
            <a:gradFill flip="none" rotWithShape="1">
              <a:gsLst>
                <a:gs pos="20000">
                  <a:schemeClr val="tx1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37CB32F-13D4-8C49-3DF5-04DE12DB61F8}"/>
              </a:ext>
            </a:extLst>
          </p:cNvPr>
          <p:cNvSpPr txBox="1"/>
          <p:nvPr/>
        </p:nvSpPr>
        <p:spPr>
          <a:xfrm>
            <a:off x="5192474" y="191607"/>
            <a:ext cx="699951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+mj-lt"/>
              </a:rPr>
              <a:t>Các thành phần chính: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1600"/>
              <a:t>Zalo API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1600"/>
              <a:t>Zalo Notification Service (ZNS)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1600"/>
              <a:t>OTP (One-Time Password)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1600"/>
              <a:t>Chatbot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1600"/>
              <a:t>Quản lý khách hàng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vi-VN" sz="1600"/>
              <a:t>Chương trình khuyến mãi</a:t>
            </a:r>
            <a:endParaRPr lang="en-US" sz="160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1600"/>
              <a:t>Quản lý tin nhắn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en-US" sz="1600">
              <a:latin typeface="+mj-lt"/>
            </a:endParaRPr>
          </a:p>
          <a:p>
            <a:endParaRPr lang="en-US" sz="1600">
              <a:latin typeface="+mj-lt"/>
            </a:endParaRPr>
          </a:p>
          <a:p>
            <a:endParaRPr lang="en-US" sz="1600">
              <a:latin typeface="+mj-lt"/>
            </a:endParaRPr>
          </a:p>
        </p:txBody>
      </p:sp>
      <p:sp>
        <p:nvSpPr>
          <p:cNvPr id="3080" name="Rectangle: Rounded Corners 3079">
            <a:extLst>
              <a:ext uri="{FF2B5EF4-FFF2-40B4-BE49-F238E27FC236}">
                <a16:creationId xmlns:a16="http://schemas.microsoft.com/office/drawing/2014/main" id="{7C104048-B03A-589C-8DED-7ACFC22F1BBF}"/>
              </a:ext>
            </a:extLst>
          </p:cNvPr>
          <p:cNvSpPr/>
          <p:nvPr/>
        </p:nvSpPr>
        <p:spPr>
          <a:xfrm>
            <a:off x="5061839" y="4769228"/>
            <a:ext cx="6999515" cy="185867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+mj-lt"/>
            </a:endParaRPr>
          </a:p>
        </p:txBody>
      </p:sp>
      <p:sp>
        <p:nvSpPr>
          <p:cNvPr id="3074" name="TextBox 3073">
            <a:extLst>
              <a:ext uri="{FF2B5EF4-FFF2-40B4-BE49-F238E27FC236}">
                <a16:creationId xmlns:a16="http://schemas.microsoft.com/office/drawing/2014/main" id="{E3B3DD25-E313-1F21-FE5D-16E4C3817765}"/>
              </a:ext>
            </a:extLst>
          </p:cNvPr>
          <p:cNvSpPr txBox="1"/>
          <p:nvPr/>
        </p:nvSpPr>
        <p:spPr>
          <a:xfrm>
            <a:off x="5192474" y="4913021"/>
            <a:ext cx="6722158" cy="2554545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Nhược điểm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Giới hạn tính năng so với các nền tảng khác.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Khả năng tiếp cận hạn chế, chủ yếu phổ biến ở Việt Nam.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Hạn chế trong phân tích dữ liệu, thiếu công cụ báo cáo chi tiết.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Khó tự động hóa hoàn toàn, vẫn cần can thiệp thủ công trong nhiều trường hợp.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US" sz="1600"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en-US" sz="1600">
              <a:latin typeface="+mj-lt"/>
            </a:endParaRPr>
          </a:p>
        </p:txBody>
      </p:sp>
      <p:sp>
        <p:nvSpPr>
          <p:cNvPr id="3075" name="Rectangle: Rounded Corners 3074">
            <a:extLst>
              <a:ext uri="{FF2B5EF4-FFF2-40B4-BE49-F238E27FC236}">
                <a16:creationId xmlns:a16="http://schemas.microsoft.com/office/drawing/2014/main" id="{823BB3CC-FA91-5AA2-BB97-C16F390C93FD}"/>
              </a:ext>
            </a:extLst>
          </p:cNvPr>
          <p:cNvSpPr/>
          <p:nvPr/>
        </p:nvSpPr>
        <p:spPr>
          <a:xfrm>
            <a:off x="5061839" y="103616"/>
            <a:ext cx="6999515" cy="2247697"/>
          </a:xfrm>
          <a:prstGeom prst="round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1FC94DAA-E5A5-E7B5-6EEC-71600699DEF4}"/>
              </a:ext>
            </a:extLst>
          </p:cNvPr>
          <p:cNvGrpSpPr/>
          <p:nvPr/>
        </p:nvGrpSpPr>
        <p:grpSpPr>
          <a:xfrm>
            <a:off x="5061839" y="2439305"/>
            <a:ext cx="6999515" cy="2132108"/>
            <a:chOff x="5066559" y="2530164"/>
            <a:chExt cx="6999515" cy="213210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68DB539-329F-6C85-2C1B-A42722B99A2D}"/>
                </a:ext>
              </a:extLst>
            </p:cNvPr>
            <p:cNvSpPr txBox="1"/>
            <p:nvPr/>
          </p:nvSpPr>
          <p:spPr>
            <a:xfrm>
              <a:off x="5278241" y="2708506"/>
              <a:ext cx="657614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altLang="en-US" sz="1600" b="1">
                  <a:latin typeface="+mj-lt"/>
                </a:rPr>
                <a:t>Ưu điểm</a:t>
              </a:r>
              <a:endPara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endParaRP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US" altLang="en-US" sz="16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Dễ dàng gửi tin nhắn, thông báo đến khách hàng, quản lý và tương tác với khách hàng hiệu quả.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US" altLang="en-US" sz="16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Tính bảo mật cao: Các phương thức xác thực như OTP và mã QR giúp bảo vệ dữ liệu và giao dịch của khách hàng.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US" altLang="en-US" sz="16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Hỗ trợ quảng bá hiệu quả.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US" altLang="en-US" sz="160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Dễ dàng tích hợp.</a:t>
              </a:r>
            </a:p>
          </p:txBody>
        </p:sp>
        <p:sp>
          <p:nvSpPr>
            <p:cNvPr id="3076" name="Rectangle: Rounded Corners 3075">
              <a:extLst>
                <a:ext uri="{FF2B5EF4-FFF2-40B4-BE49-F238E27FC236}">
                  <a16:creationId xmlns:a16="http://schemas.microsoft.com/office/drawing/2014/main" id="{741D99F6-673A-0EDF-2ED0-B303EF736E6D}"/>
                </a:ext>
              </a:extLst>
            </p:cNvPr>
            <p:cNvSpPr/>
            <p:nvPr/>
          </p:nvSpPr>
          <p:spPr>
            <a:xfrm>
              <a:off x="5066559" y="2530164"/>
              <a:ext cx="6999515" cy="2132108"/>
            </a:xfrm>
            <a:prstGeom prst="roundRect">
              <a:avLst/>
            </a:prstGeom>
            <a:noFill/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88" name="Picture 3087">
            <a:extLst>
              <a:ext uri="{FF2B5EF4-FFF2-40B4-BE49-F238E27FC236}">
                <a16:creationId xmlns:a16="http://schemas.microsoft.com/office/drawing/2014/main" id="{3BCB4EC6-AEC6-517F-D3B3-FDC670E32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890" y="3228491"/>
            <a:ext cx="827314" cy="827314"/>
          </a:xfrm>
          <a:prstGeom prst="rect">
            <a:avLst/>
          </a:prstGeom>
        </p:spPr>
      </p:pic>
      <p:pic>
        <p:nvPicPr>
          <p:cNvPr id="3090" name="Picture 3089">
            <a:extLst>
              <a:ext uri="{FF2B5EF4-FFF2-40B4-BE49-F238E27FC236}">
                <a16:creationId xmlns:a16="http://schemas.microsoft.com/office/drawing/2014/main" id="{0D3AC404-0C4C-5D7C-EC98-C6506BFDB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70151">
            <a:off x="4160273" y="5515593"/>
            <a:ext cx="731075" cy="731075"/>
          </a:xfrm>
          <a:prstGeom prst="rect">
            <a:avLst/>
          </a:prstGeom>
        </p:spPr>
      </p:pic>
      <p:sp>
        <p:nvSpPr>
          <p:cNvPr id="3091" name="Rectangle: Rounded Corners 3090">
            <a:extLst>
              <a:ext uri="{FF2B5EF4-FFF2-40B4-BE49-F238E27FC236}">
                <a16:creationId xmlns:a16="http://schemas.microsoft.com/office/drawing/2014/main" id="{8D1B7F04-9904-2A1E-D631-25262EBC2633}"/>
              </a:ext>
            </a:extLst>
          </p:cNvPr>
          <p:cNvSpPr/>
          <p:nvPr/>
        </p:nvSpPr>
        <p:spPr>
          <a:xfrm>
            <a:off x="537449" y="2079171"/>
            <a:ext cx="3174580" cy="2836638"/>
          </a:xfrm>
          <a:prstGeom prst="round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1" descr="Zalo Official Account - Ứng dụng máy tính cho Mac, Windows (PC) - WebCatalog">
            <a:extLst>
              <a:ext uri="{FF2B5EF4-FFF2-40B4-BE49-F238E27FC236}">
                <a16:creationId xmlns:a16="http://schemas.microsoft.com/office/drawing/2014/main" id="{518D6FAE-A391-DC53-51D8-E105142AD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4" r="28790"/>
          <a:stretch/>
        </p:blipFill>
        <p:spPr bwMode="auto">
          <a:xfrm>
            <a:off x="862932" y="2179555"/>
            <a:ext cx="2392880" cy="269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DB2A24-D500-B859-2DDA-DD5A714B2A3E}"/>
              </a:ext>
            </a:extLst>
          </p:cNvPr>
          <p:cNvSpPr txBox="1"/>
          <p:nvPr/>
        </p:nvSpPr>
        <p:spPr>
          <a:xfrm>
            <a:off x="434232" y="480971"/>
            <a:ext cx="4182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latin typeface="+mj-lt"/>
              </a:rPr>
              <a:t>Zalo Official Account (Zalo OA)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43EEF74-A252-8731-63A7-6F4300A91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1160" y="6626466"/>
            <a:ext cx="531425" cy="365125"/>
          </a:xfrm>
        </p:spPr>
        <p:txBody>
          <a:bodyPr/>
          <a:lstStyle/>
          <a:p>
            <a:fld id="{FC82C73E-B3A2-4280-A17F-24317282A06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165287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A0E78-42E3-E772-2170-71A355641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5A5CDFD7-313D-32C3-757B-0972A7235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2621C23-C667-31D9-F019-E46BF0CC3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232" y="214637"/>
            <a:ext cx="8904405" cy="319785"/>
          </a:xfrm>
        </p:spPr>
        <p:txBody>
          <a:bodyPr>
            <a:normAutofit fontScale="90000"/>
          </a:bodyPr>
          <a:lstStyle/>
          <a:p>
            <a:r>
              <a:rPr lang="en-US">
                <a:latin typeface="+mj-lt"/>
              </a:rPr>
              <a:t>2. Cơ sở nghiên cứu lý thuyết</a:t>
            </a:r>
            <a:endParaRPr lang="vi-VN">
              <a:latin typeface="+mj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52DF7F-3F03-9360-8BE7-ABF1E4484B80}"/>
              </a:ext>
            </a:extLst>
          </p:cNvPr>
          <p:cNvCxnSpPr/>
          <p:nvPr/>
        </p:nvCxnSpPr>
        <p:spPr>
          <a:xfrm>
            <a:off x="537449" y="850303"/>
            <a:ext cx="1828800" cy="0"/>
          </a:xfrm>
          <a:prstGeom prst="line">
            <a:avLst/>
          </a:prstGeom>
          <a:ln w="38100">
            <a:gradFill flip="none" rotWithShape="1">
              <a:gsLst>
                <a:gs pos="20000">
                  <a:schemeClr val="tx1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3A23838-0764-8A01-39FF-6B909C067863}"/>
              </a:ext>
            </a:extLst>
          </p:cNvPr>
          <p:cNvSpPr txBox="1"/>
          <p:nvPr/>
        </p:nvSpPr>
        <p:spPr>
          <a:xfrm>
            <a:off x="5192474" y="191607"/>
            <a:ext cx="69995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+mj-lt"/>
              </a:rPr>
              <a:t>Các thành phần chính: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Mã QR tĩnh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Chứa thông tin cố định, dùng cho giao dịch không thay đổi số tiền.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Mã QR động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Chứa thông tin linh hoạt, tạo cho từng giao dịch cụ thể.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Cổng tạo mã QR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Ứng dụng ngân hàng hoặc cổng thanh toán hỗ trợ tạo mã QR.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Hệ thống quét mã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 Ứng dụng Mobile Banking hoặc ví điện tử quét mã để thanh toán.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A8405EF-C254-B0A1-D8C2-C41F8B003FDD}"/>
              </a:ext>
            </a:extLst>
          </p:cNvPr>
          <p:cNvGrpSpPr/>
          <p:nvPr/>
        </p:nvGrpSpPr>
        <p:grpSpPr>
          <a:xfrm>
            <a:off x="5061839" y="4769229"/>
            <a:ext cx="6999515" cy="1569660"/>
            <a:chOff x="5061839" y="4769229"/>
            <a:chExt cx="6999515" cy="1569660"/>
          </a:xfrm>
        </p:grpSpPr>
        <p:sp>
          <p:nvSpPr>
            <p:cNvPr id="3080" name="Rectangle: Rounded Corners 3079">
              <a:extLst>
                <a:ext uri="{FF2B5EF4-FFF2-40B4-BE49-F238E27FC236}">
                  <a16:creationId xmlns:a16="http://schemas.microsoft.com/office/drawing/2014/main" id="{8D3A0535-4296-96DA-F1FF-799AAE346762}"/>
                </a:ext>
              </a:extLst>
            </p:cNvPr>
            <p:cNvSpPr/>
            <p:nvPr/>
          </p:nvSpPr>
          <p:spPr>
            <a:xfrm>
              <a:off x="5061839" y="4769229"/>
              <a:ext cx="6999515" cy="156966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+mj-lt"/>
              </a:endParaRPr>
            </a:p>
          </p:txBody>
        </p:sp>
        <p:sp>
          <p:nvSpPr>
            <p:cNvPr id="3074" name="TextBox 3073">
              <a:extLst>
                <a:ext uri="{FF2B5EF4-FFF2-40B4-BE49-F238E27FC236}">
                  <a16:creationId xmlns:a16="http://schemas.microsoft.com/office/drawing/2014/main" id="{B1B4DF20-A62B-250D-12F5-6A65418906BB}"/>
                </a:ext>
              </a:extLst>
            </p:cNvPr>
            <p:cNvSpPr txBox="1"/>
            <p:nvPr/>
          </p:nvSpPr>
          <p:spPr>
            <a:xfrm>
              <a:off x="5192474" y="4913021"/>
              <a:ext cx="6583135" cy="1323439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Nhược điểm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Cần internet</a:t>
              </a: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: Giao dịch yêu cầu kết nối mạng ổn định.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Cần thiết bị</a:t>
              </a: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: Yêu cầu smartphone hoặc máy quét QR.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Phụ thuộc ngân hàng</a:t>
              </a: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: Giao dịch gián đoạn khi hệ thống lỗi hoặc quá tải. </a:t>
              </a:r>
            </a:p>
          </p:txBody>
        </p:sp>
      </p:grpSp>
      <p:sp>
        <p:nvSpPr>
          <p:cNvPr id="3075" name="Rectangle: Rounded Corners 3074">
            <a:extLst>
              <a:ext uri="{FF2B5EF4-FFF2-40B4-BE49-F238E27FC236}">
                <a16:creationId xmlns:a16="http://schemas.microsoft.com/office/drawing/2014/main" id="{499D247C-4D3A-229F-2E12-136BA7B878F2}"/>
              </a:ext>
            </a:extLst>
          </p:cNvPr>
          <p:cNvSpPr/>
          <p:nvPr/>
        </p:nvSpPr>
        <p:spPr>
          <a:xfrm>
            <a:off x="5061839" y="103616"/>
            <a:ext cx="6999515" cy="2247697"/>
          </a:xfrm>
          <a:prstGeom prst="round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7C6EFB3E-1C2B-748B-2C26-D76470DC25AD}"/>
              </a:ext>
            </a:extLst>
          </p:cNvPr>
          <p:cNvGrpSpPr/>
          <p:nvPr/>
        </p:nvGrpSpPr>
        <p:grpSpPr>
          <a:xfrm>
            <a:off x="5061839" y="2620861"/>
            <a:ext cx="6999515" cy="1858675"/>
            <a:chOff x="5066559" y="2711720"/>
            <a:chExt cx="6999515" cy="185867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7F738B1-B8A6-CCAE-2FB1-A85AE0BF4C03}"/>
                </a:ext>
              </a:extLst>
            </p:cNvPr>
            <p:cNvSpPr txBox="1"/>
            <p:nvPr/>
          </p:nvSpPr>
          <p:spPr>
            <a:xfrm>
              <a:off x="5278241" y="2890062"/>
              <a:ext cx="657614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altLang="en-US" sz="1600" b="1">
                  <a:latin typeface="+mj-lt"/>
                </a:rPr>
                <a:t>Ưu điểm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Tiện lợi: </a:t>
              </a: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Quét mã QR nhanh, tránh sai sót nhập tay.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Bảo mật</a:t>
              </a: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: Chỉ hiển thị thông tin cần thiết, hạn chế lộ dữ liệu nhạy cảm.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Phổ biến</a:t>
              </a: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: Hỗ trợ nhiều ngân hàng trong nước.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Dễ dùng</a:t>
              </a: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: Giao diện đơn giản, thân thiện.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kumimoji="0" lang="en-US" altLang="en-US" sz="16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Linh hoạt</a:t>
              </a:r>
              <a:r>
                <a:rPr kumimoji="0" lang="en-US" altLang="en-US" sz="1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+mj-lt"/>
                </a:rPr>
                <a:t>: Phù hợp cá nhân, doanh nghiệp nhỏ và cửa hàng. </a:t>
              </a:r>
            </a:p>
          </p:txBody>
        </p:sp>
        <p:sp>
          <p:nvSpPr>
            <p:cNvPr id="3076" name="Rectangle: Rounded Corners 3075">
              <a:extLst>
                <a:ext uri="{FF2B5EF4-FFF2-40B4-BE49-F238E27FC236}">
                  <a16:creationId xmlns:a16="http://schemas.microsoft.com/office/drawing/2014/main" id="{10CF2CE7-ABF2-927A-EA4F-1F1850EB49BF}"/>
                </a:ext>
              </a:extLst>
            </p:cNvPr>
            <p:cNvSpPr/>
            <p:nvPr/>
          </p:nvSpPr>
          <p:spPr>
            <a:xfrm>
              <a:off x="5066559" y="2711720"/>
              <a:ext cx="6999515" cy="1858675"/>
            </a:xfrm>
            <a:prstGeom prst="roundRect">
              <a:avLst/>
            </a:prstGeom>
            <a:noFill/>
            <a:ln w="190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88" name="Picture 3087">
            <a:extLst>
              <a:ext uri="{FF2B5EF4-FFF2-40B4-BE49-F238E27FC236}">
                <a16:creationId xmlns:a16="http://schemas.microsoft.com/office/drawing/2014/main" id="{7167CA2E-81D2-DD05-29E0-2FFE972F5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890" y="3228491"/>
            <a:ext cx="827314" cy="827314"/>
          </a:xfrm>
          <a:prstGeom prst="rect">
            <a:avLst/>
          </a:prstGeom>
        </p:spPr>
      </p:pic>
      <p:pic>
        <p:nvPicPr>
          <p:cNvPr id="3090" name="Picture 3089">
            <a:extLst>
              <a:ext uri="{FF2B5EF4-FFF2-40B4-BE49-F238E27FC236}">
                <a16:creationId xmlns:a16="http://schemas.microsoft.com/office/drawing/2014/main" id="{2C6F37A0-FD8B-05E9-982C-F89513212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70151">
            <a:off x="4160273" y="5515593"/>
            <a:ext cx="731075" cy="731075"/>
          </a:xfrm>
          <a:prstGeom prst="rect">
            <a:avLst/>
          </a:prstGeom>
        </p:spPr>
      </p:pic>
      <p:sp>
        <p:nvSpPr>
          <p:cNvPr id="3091" name="Rectangle: Rounded Corners 3090">
            <a:extLst>
              <a:ext uri="{FF2B5EF4-FFF2-40B4-BE49-F238E27FC236}">
                <a16:creationId xmlns:a16="http://schemas.microsoft.com/office/drawing/2014/main" id="{45A8FD83-ADE4-0938-B0B7-BC9D41FD13D8}"/>
              </a:ext>
            </a:extLst>
          </p:cNvPr>
          <p:cNvSpPr/>
          <p:nvPr/>
        </p:nvSpPr>
        <p:spPr>
          <a:xfrm>
            <a:off x="537449" y="2079171"/>
            <a:ext cx="3174580" cy="2836638"/>
          </a:xfrm>
          <a:prstGeom prst="round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13" descr="VietQR - Ứng dụng trên Google Play">
            <a:extLst>
              <a:ext uri="{FF2B5EF4-FFF2-40B4-BE49-F238E27FC236}">
                <a16:creationId xmlns:a16="http://schemas.microsoft.com/office/drawing/2014/main" id="{ECCA4273-8980-8D8B-82D6-2F801670D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42" y="2329348"/>
            <a:ext cx="2383993" cy="238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0B570A-9642-5F17-C977-C525193CB85C}"/>
              </a:ext>
            </a:extLst>
          </p:cNvPr>
          <p:cNvSpPr txBox="1"/>
          <p:nvPr/>
        </p:nvSpPr>
        <p:spPr>
          <a:xfrm>
            <a:off x="434232" y="480971"/>
            <a:ext cx="4182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tx2"/>
                </a:solidFill>
                <a:latin typeface="+mj-lt"/>
              </a:rPr>
              <a:t>VietQR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5B273E5-9F95-2586-757C-E34723CA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1160" y="6626466"/>
            <a:ext cx="531425" cy="365125"/>
          </a:xfrm>
        </p:spPr>
        <p:txBody>
          <a:bodyPr/>
          <a:lstStyle/>
          <a:p>
            <a:fld id="{FC82C73E-B3A2-4280-A17F-24317282A06B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24990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06A8E-917F-53B7-2248-9FFB65461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26BE81-0A5D-6851-6EDE-E949231FE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2C73E-B3A2-4280-A17F-24317282A06B}" type="slidenum">
              <a:rPr lang="en-IN" smtClean="0"/>
              <a:t>8</a:t>
            </a:fld>
            <a:endParaRPr lang="en-IN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463E29A-416F-507A-F4BD-980016092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6737C6-2C84-3CD3-780D-96E3ECF2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232" y="214637"/>
            <a:ext cx="8904405" cy="319785"/>
          </a:xfrm>
        </p:spPr>
        <p:txBody>
          <a:bodyPr>
            <a:normAutofit fontScale="90000"/>
          </a:bodyPr>
          <a:lstStyle/>
          <a:p>
            <a:r>
              <a:rPr lang="en-US">
                <a:latin typeface="+mj-lt"/>
              </a:rPr>
              <a:t>3. Phân tích và thiết kế hệ thống</a:t>
            </a:r>
            <a:endParaRPr lang="vi-VN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39125D-3CD1-B5C7-EEC6-500422CA04D0}"/>
              </a:ext>
            </a:extLst>
          </p:cNvPr>
          <p:cNvSpPr txBox="1"/>
          <p:nvPr/>
        </p:nvSpPr>
        <p:spPr>
          <a:xfrm>
            <a:off x="434232" y="480971"/>
            <a:ext cx="595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/>
            <a:r>
              <a:rPr lang="en-US" sz="1800" b="1" kern="1200">
                <a:solidFill>
                  <a:srgbClr val="3B8A48"/>
                </a:solidFill>
                <a:effectLst/>
                <a:latin typeface="Myriad Pro" panose="020B0503030403020204" pitchFamily="34" charset="0"/>
                <a:ea typeface="+mn-ea"/>
                <a:cs typeface="+mn-cs"/>
              </a:rPr>
              <a:t>3.1. Sơ đồ Use case</a:t>
            </a:r>
            <a:endParaRPr lang="en-US">
              <a:effectLst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BA1E64-D4CE-C2F6-22CB-B6741228E5C0}"/>
              </a:ext>
            </a:extLst>
          </p:cNvPr>
          <p:cNvCxnSpPr/>
          <p:nvPr/>
        </p:nvCxnSpPr>
        <p:spPr>
          <a:xfrm>
            <a:off x="531223" y="853399"/>
            <a:ext cx="1828800" cy="0"/>
          </a:xfrm>
          <a:prstGeom prst="line">
            <a:avLst/>
          </a:prstGeom>
          <a:ln w="38100">
            <a:gradFill flip="none" rotWithShape="1">
              <a:gsLst>
                <a:gs pos="20000">
                  <a:schemeClr val="tx1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64FD16FC-E6E9-9C28-52EF-73AFF2A03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605" y="1244918"/>
            <a:ext cx="6391538" cy="4820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0EFD98-2B46-CA8A-F7DF-6E1D5F804303}"/>
              </a:ext>
            </a:extLst>
          </p:cNvPr>
          <p:cNvSpPr txBox="1"/>
          <p:nvPr/>
        </p:nvSpPr>
        <p:spPr>
          <a:xfrm>
            <a:off x="3858985" y="6128064"/>
            <a:ext cx="5061857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rgbClr val="00586F"/>
                </a:solidFill>
              </a:rPr>
              <a:t>Hình 3.1: Sơ đồ Use case</a:t>
            </a:r>
          </a:p>
        </p:txBody>
      </p:sp>
    </p:spTree>
    <p:extLst>
      <p:ext uri="{BB962C8B-B14F-4D97-AF65-F5344CB8AC3E}">
        <p14:creationId xmlns:p14="http://schemas.microsoft.com/office/powerpoint/2010/main" val="123846689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4AEE0-42C4-180D-693F-1F1FE3F4D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83EF4B-8785-8D36-2BC9-F421D5ED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2C73E-B3A2-4280-A17F-24317282A06B}" type="slidenum">
              <a:rPr lang="en-IN" smtClean="0"/>
              <a:t>9</a:t>
            </a:fld>
            <a:endParaRPr lang="en-IN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32E9597-4D8A-BB8A-750B-BA712BC72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CEE6EF6-896C-2E97-E4EC-E44444D09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232" y="214637"/>
            <a:ext cx="8904405" cy="319785"/>
          </a:xfrm>
        </p:spPr>
        <p:txBody>
          <a:bodyPr>
            <a:normAutofit fontScale="90000"/>
          </a:bodyPr>
          <a:lstStyle/>
          <a:p>
            <a:r>
              <a:rPr lang="en-US">
                <a:latin typeface="+mj-lt"/>
              </a:rPr>
              <a:t>3. Phân tích và thiết kế hệ thống</a:t>
            </a:r>
            <a:endParaRPr lang="vi-VN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423288-31B5-67D3-2CD5-2E85FFED0901}"/>
              </a:ext>
            </a:extLst>
          </p:cNvPr>
          <p:cNvSpPr txBox="1"/>
          <p:nvPr/>
        </p:nvSpPr>
        <p:spPr>
          <a:xfrm>
            <a:off x="434232" y="480971"/>
            <a:ext cx="5955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/>
            <a:r>
              <a:rPr lang="en-US" sz="1800" b="1" kern="1200">
                <a:solidFill>
                  <a:srgbClr val="3B8A48"/>
                </a:solidFill>
                <a:effectLst/>
                <a:latin typeface="Myriad Pro" panose="020B0503030403020204" pitchFamily="34" charset="0"/>
                <a:ea typeface="+mn-ea"/>
                <a:cs typeface="+mn-cs"/>
              </a:rPr>
              <a:t>3.2. Sơ đồ tuần tự (Sequence Diagram)</a:t>
            </a:r>
            <a:endParaRPr lang="en-US">
              <a:effectLst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BB38ED-CC93-0250-C517-93BB77402411}"/>
              </a:ext>
            </a:extLst>
          </p:cNvPr>
          <p:cNvCxnSpPr/>
          <p:nvPr/>
        </p:nvCxnSpPr>
        <p:spPr>
          <a:xfrm>
            <a:off x="531223" y="853399"/>
            <a:ext cx="1828800" cy="0"/>
          </a:xfrm>
          <a:prstGeom prst="line">
            <a:avLst/>
          </a:prstGeom>
          <a:ln w="38100">
            <a:gradFill flip="none" rotWithShape="1">
              <a:gsLst>
                <a:gs pos="20000">
                  <a:schemeClr val="tx1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1F7A7BC-61E2-24D3-73BA-F8B4B7DF7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015" y="1024618"/>
            <a:ext cx="9245970" cy="51584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BA02F3-5F05-E9C1-04F1-C86F4035B210}"/>
              </a:ext>
            </a:extLst>
          </p:cNvPr>
          <p:cNvSpPr txBox="1"/>
          <p:nvPr/>
        </p:nvSpPr>
        <p:spPr>
          <a:xfrm>
            <a:off x="3028950" y="6257134"/>
            <a:ext cx="6134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rgbClr val="00586F"/>
                </a:solidFill>
              </a:rPr>
              <a:t>Hình 3.1: Sơ đồ Use case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A795CF-2B87-AB2E-2399-552CBE2884DB}"/>
              </a:ext>
            </a:extLst>
          </p:cNvPr>
          <p:cNvSpPr/>
          <p:nvPr/>
        </p:nvSpPr>
        <p:spPr>
          <a:xfrm>
            <a:off x="5625938" y="6528326"/>
            <a:ext cx="979715" cy="196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64583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1_Corporate2003">
  <a:themeElements>
    <a:clrScheme name="Corporate2003 9">
      <a:dk1>
        <a:srgbClr val="000000"/>
      </a:dk1>
      <a:lt1>
        <a:srgbClr val="FFFFFF"/>
      </a:lt1>
      <a:dk2>
        <a:srgbClr val="333333"/>
      </a:dk2>
      <a:lt2>
        <a:srgbClr val="B2B2B2"/>
      </a:lt2>
      <a:accent1>
        <a:srgbClr val="F0A000"/>
      </a:accent1>
      <a:accent2>
        <a:srgbClr val="4D4D4D"/>
      </a:accent2>
      <a:accent3>
        <a:srgbClr val="FFFFFF"/>
      </a:accent3>
      <a:accent4>
        <a:srgbClr val="000000"/>
      </a:accent4>
      <a:accent5>
        <a:srgbClr val="F6CDAA"/>
      </a:accent5>
      <a:accent6>
        <a:srgbClr val="454545"/>
      </a:accent6>
      <a:hlink>
        <a:srgbClr val="C0C0C0"/>
      </a:hlink>
      <a:folHlink>
        <a:srgbClr val="C0C0C0"/>
      </a:folHlink>
    </a:clrScheme>
    <a:fontScheme name="Myriad Pro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Corporate2003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porate2003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porate2003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porate2003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porate2003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porate2003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porate2003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porate2003 8">
        <a:dk1>
          <a:srgbClr val="000000"/>
        </a:dk1>
        <a:lt1>
          <a:srgbClr val="FFFFFF"/>
        </a:lt1>
        <a:dk2>
          <a:srgbClr val="333333"/>
        </a:dk2>
        <a:lt2>
          <a:srgbClr val="B2B2B2"/>
        </a:lt2>
        <a:accent1>
          <a:srgbClr val="F0A000"/>
        </a:accent1>
        <a:accent2>
          <a:srgbClr val="4D4D4D"/>
        </a:accent2>
        <a:accent3>
          <a:srgbClr val="FFFFFF"/>
        </a:accent3>
        <a:accent4>
          <a:srgbClr val="000000"/>
        </a:accent4>
        <a:accent5>
          <a:srgbClr val="F6CDAA"/>
        </a:accent5>
        <a:accent6>
          <a:srgbClr val="454545"/>
        </a:accent6>
        <a:hlink>
          <a:srgbClr val="FFFFFF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porate2003 9">
        <a:dk1>
          <a:srgbClr val="000000"/>
        </a:dk1>
        <a:lt1>
          <a:srgbClr val="FFFFFF"/>
        </a:lt1>
        <a:dk2>
          <a:srgbClr val="333333"/>
        </a:dk2>
        <a:lt2>
          <a:srgbClr val="B2B2B2"/>
        </a:lt2>
        <a:accent1>
          <a:srgbClr val="F0A000"/>
        </a:accent1>
        <a:accent2>
          <a:srgbClr val="4D4D4D"/>
        </a:accent2>
        <a:accent3>
          <a:srgbClr val="FFFFFF"/>
        </a:accent3>
        <a:accent4>
          <a:srgbClr val="000000"/>
        </a:accent4>
        <a:accent5>
          <a:srgbClr val="F6CDAA"/>
        </a:accent5>
        <a:accent6>
          <a:srgbClr val="454545"/>
        </a:accent6>
        <a:hlink>
          <a:srgbClr val="C0C0C0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porate2003 10">
        <a:dk1>
          <a:srgbClr val="000000"/>
        </a:dk1>
        <a:lt1>
          <a:srgbClr val="FFFFFF"/>
        </a:lt1>
        <a:dk2>
          <a:srgbClr val="333333"/>
        </a:dk2>
        <a:lt2>
          <a:srgbClr val="B2B2B2"/>
        </a:lt2>
        <a:accent1>
          <a:srgbClr val="F0A000"/>
        </a:accent1>
        <a:accent2>
          <a:srgbClr val="4D4D4D"/>
        </a:accent2>
        <a:accent3>
          <a:srgbClr val="FFFFFF"/>
        </a:accent3>
        <a:accent4>
          <a:srgbClr val="000000"/>
        </a:accent4>
        <a:accent5>
          <a:srgbClr val="F6CDAA"/>
        </a:accent5>
        <a:accent6>
          <a:srgbClr val="454545"/>
        </a:accent6>
        <a:hlink>
          <a:srgbClr val="B2B2B2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CITEK">
      <a:dk1>
        <a:srgbClr val="00586F"/>
      </a:dk1>
      <a:lt1>
        <a:sysClr val="window" lastClr="FFFFFF"/>
      </a:lt1>
      <a:dk2>
        <a:srgbClr val="3B8A48"/>
      </a:dk2>
      <a:lt2>
        <a:srgbClr val="FFFFFF"/>
      </a:lt2>
      <a:accent1>
        <a:srgbClr val="00586F"/>
      </a:accent1>
      <a:accent2>
        <a:srgbClr val="703C00"/>
      </a:accent2>
      <a:accent3>
        <a:srgbClr val="BD4500"/>
      </a:accent3>
      <a:accent4>
        <a:srgbClr val="8F8F8F"/>
      </a:accent4>
      <a:accent5>
        <a:srgbClr val="707070"/>
      </a:accent5>
      <a:accent6>
        <a:srgbClr val="A2D45E"/>
      </a:accent6>
      <a:hlink>
        <a:srgbClr val="0563C1"/>
      </a:hlink>
      <a:folHlink>
        <a:srgbClr val="954F72"/>
      </a:folHlink>
    </a:clrScheme>
    <a:fontScheme name="Myriad Pro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f0b8ac0-f0d3-443c-bcec-d8fee8af9f82">
      <Terms xmlns="http://schemas.microsoft.com/office/infopath/2007/PartnerControls"/>
    </lcf76f155ced4ddcb4097134ff3c332f>
    <TaxCatchAll xmlns="57a80fb8-ae14-482f-84dc-2852ba362e6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7EB2ED4A6EF5C429252D153B38D16EA" ma:contentTypeVersion="16" ma:contentTypeDescription="Create a new document." ma:contentTypeScope="" ma:versionID="547c3015c46e098f641497122a11fc14">
  <xsd:schema xmlns:xsd="http://www.w3.org/2001/XMLSchema" xmlns:xs="http://www.w3.org/2001/XMLSchema" xmlns:p="http://schemas.microsoft.com/office/2006/metadata/properties" xmlns:ns2="bf0b8ac0-f0d3-443c-bcec-d8fee8af9f82" xmlns:ns3="57a80fb8-ae14-482f-84dc-2852ba362e6c" targetNamespace="http://schemas.microsoft.com/office/2006/metadata/properties" ma:root="true" ma:fieldsID="21ee5c4fc42a9d796f7fedec7e1ef61d" ns2:_="" ns3:_="">
    <xsd:import namespace="bf0b8ac0-f0d3-443c-bcec-d8fee8af9f82"/>
    <xsd:import namespace="57a80fb8-ae14-482f-84dc-2852ba362e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0b8ac0-f0d3-443c-bcec-d8fee8af9f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632d8f18-6e6e-43dd-9efc-d4712c6b7ed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3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a80fb8-ae14-482f-84dc-2852ba362e6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be924d49-eb71-448a-9c56-221f7c0bee1a}" ma:internalName="TaxCatchAll" ma:showField="CatchAllData" ma:web="57a80fb8-ae14-482f-84dc-2852ba362e6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97EFD6-90AE-4DF1-9CBD-1C5D0073D8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8E1177-3C28-4030-92A4-1006E0687BE9}">
  <ds:schemaRefs>
    <ds:schemaRef ds:uri="57a80fb8-ae14-482f-84dc-2852ba362e6c"/>
    <ds:schemaRef ds:uri="bf0b8ac0-f0d3-443c-bcec-d8fee8af9f82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DD11278-E409-417E-810E-49E92B1A2C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0b8ac0-f0d3-443c-bcec-d8fee8af9f82"/>
    <ds:schemaRef ds:uri="57a80fb8-ae14-482f-84dc-2852ba362e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8161</TotalTime>
  <Words>1328</Words>
  <Application>Microsoft Office PowerPoint</Application>
  <PresentationFormat>Widescreen</PresentationFormat>
  <Paragraphs>182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Calibri</vt:lpstr>
      <vt:lpstr>Georgia</vt:lpstr>
      <vt:lpstr>Montserrat ExtraBold</vt:lpstr>
      <vt:lpstr>Montserrat Medium</vt:lpstr>
      <vt:lpstr>Myriad Pro</vt:lpstr>
      <vt:lpstr>Myriad Pro Light</vt:lpstr>
      <vt:lpstr>Wingdings</vt:lpstr>
      <vt:lpstr>1_Corporate2003</vt:lpstr>
      <vt:lpstr>Office Theme</vt:lpstr>
      <vt:lpstr>5_Custom Design</vt:lpstr>
      <vt:lpstr>PowerPoint Presentation</vt:lpstr>
      <vt:lpstr>Nội dung báo cáo</vt:lpstr>
      <vt:lpstr>1. Tổng quan đề tài</vt:lpstr>
      <vt:lpstr>1. Tổng quan đề tài</vt:lpstr>
      <vt:lpstr>2. Cơ sở nghiên cứu lý thuyết</vt:lpstr>
      <vt:lpstr>2. Cơ sở nghiên cứu lý thuyết</vt:lpstr>
      <vt:lpstr>2. Cơ sở nghiên cứu lý thuyết</vt:lpstr>
      <vt:lpstr>3. Phân tích và thiết kế hệ thống</vt:lpstr>
      <vt:lpstr>3. Phân tích và thiết kế hệ thống</vt:lpstr>
      <vt:lpstr>3. Phân tích và thiết kế hệ thống</vt:lpstr>
      <vt:lpstr>4. Hiện thực hệ thống</vt:lpstr>
      <vt:lpstr>4. Hiện thực hệ thống</vt:lpstr>
      <vt:lpstr>5. Tổng kết</vt:lpstr>
      <vt:lpstr>5. Tổng kết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Luan Nguyen</dc:creator>
  <cp:lastModifiedBy>Liên, Nguyễn Thị Mỹ</cp:lastModifiedBy>
  <cp:revision>29</cp:revision>
  <dcterms:created xsi:type="dcterms:W3CDTF">2019-09-17T12:19:18Z</dcterms:created>
  <dcterms:modified xsi:type="dcterms:W3CDTF">2024-12-12T02:28:15Z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0x01010077EB2ED4A6EF5C429252D153B38D16EA</vt:lpwstr>
  </property>
</Properties>
</file>